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5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/>
    <p:restoredTop sz="94617"/>
  </p:normalViewPr>
  <p:slideViewPr>
    <p:cSldViewPr snapToGrid="0" snapToObjects="1">
      <p:cViewPr varScale="1">
        <p:scale>
          <a:sx n="152" d="100"/>
          <a:sy n="152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being graded (almost done). </a:t>
            </a:r>
          </a:p>
          <a:p>
            <a:pPr lvl="1"/>
            <a:r>
              <a:rPr lang="en-US" dirty="0"/>
              <a:t>You should get it back tomorrow night or first thing Thursday morning. </a:t>
            </a:r>
          </a:p>
          <a:p>
            <a:r>
              <a:rPr lang="en-US" dirty="0"/>
              <a:t>The written homework for module 2 will be graded immediately after that.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</a:t>
            </a:r>
          </a:p>
          <a:p>
            <a:r>
              <a:rPr lang="en-US" dirty="0"/>
              <a:t>Today we continue with module 3! Context-free grammars!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6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b="1" i="1" u="sng" dirty="0" err="1"/>
              <a:t>Homeworks</a:t>
            </a:r>
            <a:r>
              <a:rPr lang="en-US" dirty="0"/>
              <a:t> have now all been released (if you want to look ahead)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I will go over it briefly today</a:t>
            </a:r>
          </a:p>
          <a:p>
            <a:pPr lvl="1"/>
            <a:r>
              <a:rPr lang="en-US" dirty="0"/>
              <a:t>Regrades are open from after class through 11:59pm next Thursday</a:t>
            </a:r>
          </a:p>
          <a:p>
            <a:r>
              <a:rPr lang="en-US" dirty="0"/>
              <a:t>We have started grading written homework 2. Should be returned next week.</a:t>
            </a:r>
          </a:p>
          <a:p>
            <a:r>
              <a:rPr lang="en-US" dirty="0"/>
              <a:t>Your programming assignment is due this week (Thursday).</a:t>
            </a:r>
          </a:p>
          <a:p>
            <a:pPr lvl="1"/>
            <a:r>
              <a:rPr lang="en-US" dirty="0"/>
              <a:t>This one is an individual assignment! Good luck!</a:t>
            </a:r>
          </a:p>
          <a:p>
            <a:r>
              <a:rPr lang="en-US" dirty="0"/>
              <a:t>Today we will try to finish module 3!!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8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this Thursday</a:t>
            </a:r>
          </a:p>
          <a:p>
            <a:r>
              <a:rPr lang="en-US" dirty="0"/>
              <a:t>We have started grading written homework 2. Should be returned early next week.</a:t>
            </a:r>
          </a:p>
          <a:p>
            <a:r>
              <a:rPr lang="en-US" dirty="0"/>
              <a:t>Your module 3 written assignment is due this Thursday.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quickly finish module 3 and begin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1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Thu. Mar.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quiz is graded!! </a:t>
            </a:r>
          </a:p>
          <a:p>
            <a:pPr lvl="1"/>
            <a:r>
              <a:rPr lang="en-US" dirty="0"/>
              <a:t>Regrades are open through 11:59pm tonight</a:t>
            </a:r>
          </a:p>
          <a:p>
            <a:r>
              <a:rPr lang="en-US" dirty="0"/>
              <a:t>We are halfway done grading written homework 2.</a:t>
            </a:r>
          </a:p>
          <a:p>
            <a:pPr lvl="1"/>
            <a:r>
              <a:rPr lang="en-US" dirty="0"/>
              <a:t>Should be returned early next week.</a:t>
            </a:r>
          </a:p>
          <a:p>
            <a:r>
              <a:rPr lang="en-US" dirty="0"/>
              <a:t>Your module 3 written assignment is due Tonight! Good luck!</a:t>
            </a:r>
          </a:p>
          <a:p>
            <a:r>
              <a:rPr lang="en-US" dirty="0"/>
              <a:t>Don’t forget: Quiz 3 is NEXT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Tue. Mar.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Spring!</a:t>
            </a:r>
          </a:p>
          <a:p>
            <a:r>
              <a:rPr lang="en-US" dirty="0"/>
              <a:t>Module 2 written homework is almost graded. You should have it back very soon.</a:t>
            </a:r>
          </a:p>
          <a:p>
            <a:r>
              <a:rPr lang="en-US" dirty="0"/>
              <a:t>Your module 3 written assignment was submitted and we will start grading it this week.</a:t>
            </a:r>
          </a:p>
          <a:p>
            <a:r>
              <a:rPr lang="en-US" dirty="0"/>
              <a:t>Don’t forget: Quiz 3 is THIS Thursday!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We are a tiny bit behind but not enough to be concerned (yet)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Module 2 written HW has been graded and returned.</a:t>
            </a:r>
          </a:p>
          <a:p>
            <a:r>
              <a:rPr lang="en-US" dirty="0"/>
              <a:t>We are currently grading quiz 3 (this week) and then will move on to homework 3 (next week).</a:t>
            </a:r>
          </a:p>
          <a:p>
            <a:r>
              <a:rPr lang="en-US" dirty="0"/>
              <a:t>There is nothing due this week! Hooray!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5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Welcome to April!</a:t>
            </a:r>
          </a:p>
          <a:p>
            <a:r>
              <a:rPr lang="en-US" dirty="0"/>
              <a:t>Quiz 3 is almost graded, sorry for the delay.</a:t>
            </a:r>
          </a:p>
          <a:p>
            <a:r>
              <a:rPr lang="en-US" dirty="0"/>
              <a:t>There is nothing due this week! Hooray!</a:t>
            </a:r>
          </a:p>
          <a:p>
            <a:pPr lvl="1"/>
            <a:r>
              <a:rPr lang="en-US" dirty="0"/>
              <a:t>Thought I recommend starting mod. 4 homework now.</a:t>
            </a:r>
          </a:p>
          <a:p>
            <a:r>
              <a:rPr lang="en-US" dirty="0"/>
              <a:t>Today we will continue module 4!</a:t>
            </a:r>
          </a:p>
          <a:p>
            <a:pPr lvl="1"/>
            <a:r>
              <a:rPr lang="en-US" dirty="0"/>
              <a:t>Which we will probably finish this week or first thing next week.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6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Thursday.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 dirty="0" err="1"/>
              <a:t>finnish</a:t>
            </a:r>
            <a:r>
              <a:rPr lang="en-US" dirty="0"/>
              <a:t> module 4 (a couple slides) and begin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20: Thu. Apr.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Quiz 3 is graded. Regrades open until Friday (check announcement)</a:t>
            </a:r>
          </a:p>
          <a:p>
            <a:r>
              <a:rPr lang="en-US" dirty="0"/>
              <a:t>Module 4 homework is due this tonight.</a:t>
            </a:r>
          </a:p>
          <a:p>
            <a:pPr lvl="1"/>
            <a:r>
              <a:rPr lang="en-US" dirty="0"/>
              <a:t>Extensions still available but try not to use it if you can. You don’t want your end of semester to start to “snowball”</a:t>
            </a:r>
          </a:p>
          <a:p>
            <a:r>
              <a:rPr lang="en-US" dirty="0"/>
              <a:t>Module 5 homework not due for two weeks, but extension period will be much shorter (until the end of classes).</a:t>
            </a:r>
          </a:p>
          <a:p>
            <a:r>
              <a:rPr lang="en-US" dirty="0"/>
              <a:t>Module 4 quiz is next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Today we </a:t>
            </a:r>
            <a:r>
              <a:rPr lang="en-US"/>
              <a:t>continue module 5!</a:t>
            </a:r>
            <a:endParaRPr lang="en-US" dirty="0"/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8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21: Thu. Apr.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going </a:t>
            </a:r>
            <a:r>
              <a:rPr lang="en-US" b="1" i="1" u="sng" dirty="0"/>
              <a:t>pretty well, I think</a:t>
            </a:r>
            <a:r>
              <a:rPr lang="en-US" dirty="0"/>
              <a:t>. How are you all doing?</a:t>
            </a:r>
          </a:p>
          <a:p>
            <a:r>
              <a:rPr lang="en-US" dirty="0"/>
              <a:t>Quiz 3 is regrades now closed, we will try to get those to you soon.</a:t>
            </a:r>
          </a:p>
          <a:p>
            <a:r>
              <a:rPr lang="en-US" dirty="0"/>
              <a:t>Module 4 homework is being graded right now.</a:t>
            </a:r>
          </a:p>
          <a:p>
            <a:r>
              <a:rPr lang="en-US" dirty="0"/>
              <a:t>Module 4 quiz is on Thursday.</a:t>
            </a:r>
          </a:p>
          <a:p>
            <a:pPr lvl="1"/>
            <a:r>
              <a:rPr lang="en-US" dirty="0"/>
              <a:t>Same process, length, etc.</a:t>
            </a:r>
          </a:p>
          <a:p>
            <a:r>
              <a:rPr lang="en-US" dirty="0"/>
              <a:t>Module 5 homework is due next Thursday.</a:t>
            </a:r>
          </a:p>
          <a:p>
            <a:pPr lvl="1"/>
            <a:r>
              <a:rPr lang="en-US" dirty="0"/>
              <a:t>You can *technically* do problems 1-3 (and maybe all 5) after today’s lecture.</a:t>
            </a:r>
          </a:p>
          <a:p>
            <a:pPr lvl="1"/>
            <a:r>
              <a:rPr lang="en-US" dirty="0"/>
              <a:t>1-3 are doable but tough, 4 and 5 you will likely need next Tuesday’s lecture. </a:t>
            </a:r>
          </a:p>
          <a:p>
            <a:pPr lvl="1"/>
            <a:r>
              <a:rPr lang="en-US" dirty="0"/>
              <a:t>Hopefully we get through a good amount of material today.</a:t>
            </a:r>
          </a:p>
          <a:p>
            <a:r>
              <a:rPr lang="en-US" dirty="0"/>
              <a:t>Today we continue module 5!</a:t>
            </a:r>
          </a:p>
          <a:p>
            <a:pPr lvl="1"/>
            <a:r>
              <a:rPr lang="en-US" dirty="0"/>
              <a:t>Almost done with the semester…hooray!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22: Tue. Apr.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going </a:t>
            </a:r>
            <a:r>
              <a:rPr lang="en-US" b="1" i="1" u="sng" dirty="0"/>
              <a:t>okay</a:t>
            </a:r>
            <a:r>
              <a:rPr lang="en-US" dirty="0"/>
              <a:t>. How are you all doing?</a:t>
            </a:r>
          </a:p>
          <a:p>
            <a:r>
              <a:rPr lang="en-US" dirty="0"/>
              <a:t>Quiz 3 is regrades now closed, we will try to get those to you soon.</a:t>
            </a:r>
          </a:p>
          <a:p>
            <a:pPr lvl="1"/>
            <a:r>
              <a:rPr lang="en-US" dirty="0"/>
              <a:t>In general we continue to work through all regrade requests as fast as we can.</a:t>
            </a:r>
          </a:p>
          <a:p>
            <a:r>
              <a:rPr lang="en-US" dirty="0"/>
              <a:t>Mod 4 homework has been returned. Regrades available (see announcement)</a:t>
            </a:r>
          </a:p>
          <a:p>
            <a:r>
              <a:rPr lang="en-US" dirty="0"/>
              <a:t>Mod 4 quiz is over and being graded right now.</a:t>
            </a:r>
          </a:p>
          <a:p>
            <a:r>
              <a:rPr lang="en-US" dirty="0"/>
              <a:t>Module 5 homework is THIS Thursday.</a:t>
            </a:r>
          </a:p>
          <a:p>
            <a:pPr lvl="1"/>
            <a:r>
              <a:rPr lang="en-US" dirty="0"/>
              <a:t>Extensions will only be through the last day of classes (NEXT Tuesday).</a:t>
            </a:r>
          </a:p>
          <a:p>
            <a:pPr lvl="1"/>
            <a:r>
              <a:rPr lang="en-US" dirty="0"/>
              <a:t>You are able to do all the problems (but today’s lecture will help with the last two)</a:t>
            </a:r>
          </a:p>
          <a:p>
            <a:r>
              <a:rPr lang="en-US" dirty="0"/>
              <a:t>Today we continue module 5!</a:t>
            </a:r>
          </a:p>
          <a:p>
            <a:pPr lvl="1"/>
            <a:r>
              <a:rPr lang="en-US" dirty="0"/>
              <a:t>We will wrap up module 5 by Thursday and use </a:t>
            </a:r>
            <a:r>
              <a:rPr lang="en-US"/>
              <a:t>next Tuesday as course review!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2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23: Thu. Apr.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49"/>
            <a:ext cx="9970724" cy="5421705"/>
          </a:xfrm>
        </p:spPr>
        <p:txBody>
          <a:bodyPr>
            <a:normAutofit/>
          </a:bodyPr>
          <a:lstStyle/>
          <a:p>
            <a:r>
              <a:rPr lang="en-US" dirty="0"/>
              <a:t>DMT2 is going </a:t>
            </a:r>
            <a:r>
              <a:rPr lang="en-US" b="1" i="1" u="sng" dirty="0"/>
              <a:t>okay</a:t>
            </a:r>
            <a:r>
              <a:rPr lang="en-US" dirty="0"/>
              <a:t>. How are you all doing?</a:t>
            </a:r>
          </a:p>
          <a:p>
            <a:r>
              <a:rPr lang="en-US" dirty="0"/>
              <a:t>Last “real” lecture today! Next Tuesday will be a Q&amp;A review</a:t>
            </a:r>
          </a:p>
          <a:p>
            <a:r>
              <a:rPr lang="en-US" dirty="0"/>
              <a:t>Still working through regrades and late homework submissions.</a:t>
            </a:r>
          </a:p>
          <a:p>
            <a:r>
              <a:rPr lang="en-US" dirty="0"/>
              <a:t>Mod 4 homework has been returned. Regrades available (see announcement)</a:t>
            </a:r>
          </a:p>
          <a:p>
            <a:r>
              <a:rPr lang="en-US" dirty="0"/>
              <a:t>Mod 4 quiz has been graded.</a:t>
            </a:r>
          </a:p>
          <a:p>
            <a:pPr lvl="1"/>
            <a:r>
              <a:rPr lang="en-US" dirty="0"/>
              <a:t>Median was 16.5/20. Regrades open until Wednesday at 11:59pm</a:t>
            </a:r>
          </a:p>
          <a:p>
            <a:r>
              <a:rPr lang="en-US" dirty="0"/>
              <a:t>Module 5 homework is due today!</a:t>
            </a:r>
          </a:p>
          <a:p>
            <a:pPr lvl="1"/>
            <a:r>
              <a:rPr lang="en-US" dirty="0"/>
              <a:t>Extensions will only be through the last day of classes (NEXT Tuesday).</a:t>
            </a:r>
          </a:p>
          <a:p>
            <a:r>
              <a:rPr lang="en-US" dirty="0"/>
              <a:t>Today we finish module 5! Should be a pretty short lecture again.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11886</TotalTime>
  <Words>2399</Words>
  <Application>Microsoft Macintosh PowerPoint</Application>
  <PresentationFormat>Widescreen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  <vt:lpstr>Lecture 12: Tue. Mar. 12</vt:lpstr>
      <vt:lpstr>Lecture 13: Thu. Mar. 14</vt:lpstr>
      <vt:lpstr>Lecture 14: Tue. Mar. 19</vt:lpstr>
      <vt:lpstr>Lecture 15: Thu. Mar. 21</vt:lpstr>
      <vt:lpstr>Lecture 16: Tue. Mar. 26</vt:lpstr>
      <vt:lpstr>Lecture 17: Tue. Apr. 2</vt:lpstr>
      <vt:lpstr>Lecture 18: Thu. Apr. 4</vt:lpstr>
      <vt:lpstr>Lecture 19: Tue. Apr. 9</vt:lpstr>
      <vt:lpstr>Lecture 20: Thu. Apr. 11</vt:lpstr>
      <vt:lpstr>Lecture 21: Thu. Apr. 16</vt:lpstr>
      <vt:lpstr>Lecture 22: Tue. Apr. 23</vt:lpstr>
      <vt:lpstr>Lecture 23: Thu. Apr. 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163</cp:revision>
  <dcterms:created xsi:type="dcterms:W3CDTF">2023-02-24T14:15:53Z</dcterms:created>
  <dcterms:modified xsi:type="dcterms:W3CDTF">2024-04-25T12:28:35Z</dcterms:modified>
</cp:coreProperties>
</file>