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p:restoredTop sz="94917"/>
  </p:normalViewPr>
  <p:slideViewPr>
    <p:cSldViewPr snapToGrid="0" snapToObjects="1">
      <p:cViewPr varScale="1">
        <p:scale>
          <a:sx n="88" d="100"/>
          <a:sy n="88" d="100"/>
        </p:scale>
        <p:origin x="216"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4/25/24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4/25/24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(or maybe the list of nodes to visit)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solve it and then verify the solution)</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001398165"/>
              </p:ext>
            </p:extLst>
          </p:nvPr>
        </p:nvGraphicFramePr>
        <p:xfrm>
          <a:off x="1437122" y="969023"/>
          <a:ext cx="8839200" cy="524165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388862">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Qfp</a:t>
                      </a:r>
                      <a:r>
                        <a:rPr lang="en-US" dirty="0">
                          <a:sym typeface="Symbol"/>
                        </a:rPr>
                        <a:t>(n)</a:t>
                      </a:r>
                      <a:endParaRPr lang="en-US"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click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64438</TotalTime>
  <Words>9632</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447</cp:revision>
  <dcterms:created xsi:type="dcterms:W3CDTF">2023-02-24T14:15:53Z</dcterms:created>
  <dcterms:modified xsi:type="dcterms:W3CDTF">2024-04-25T13:46:33Z</dcterms:modified>
</cp:coreProperties>
</file>