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6"/>
  </p:notesMasterIdLst>
  <p:sldIdLst>
    <p:sldId id="256" r:id="rId2"/>
    <p:sldId id="505" r:id="rId3"/>
    <p:sldId id="506" r:id="rId4"/>
    <p:sldId id="50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3"/>
    <p:restoredTop sz="94569"/>
  </p:normalViewPr>
  <p:slideViewPr>
    <p:cSldViewPr snapToGrid="0" snapToObjects="1">
      <p:cViewPr varScale="1">
        <p:scale>
          <a:sx n="140" d="100"/>
          <a:sy n="140" d="100"/>
        </p:scale>
        <p:origin x="7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Thu. Aug. 29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 Keep morale high!</a:t>
            </a:r>
          </a:p>
          <a:p>
            <a:r>
              <a:rPr lang="en-US" dirty="0" err="1"/>
              <a:t>Floryan’s</a:t>
            </a:r>
            <a:r>
              <a:rPr lang="en-US" dirty="0"/>
              <a:t> OH have been posted and start next week. TA OH will be posted by the weekend and start next week!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Let’s glance together.</a:t>
            </a:r>
          </a:p>
          <a:p>
            <a:r>
              <a:rPr lang="en-US" dirty="0"/>
              <a:t>Module 1 has two </a:t>
            </a:r>
            <a:r>
              <a:rPr lang="en-US" dirty="0" err="1"/>
              <a:t>homeworks</a:t>
            </a:r>
            <a:r>
              <a:rPr lang="en-US" dirty="0"/>
              <a:t>. The first will be released very soon.</a:t>
            </a:r>
          </a:p>
          <a:p>
            <a:r>
              <a:rPr lang="en-US" dirty="0"/>
              <a:t>The other </a:t>
            </a:r>
            <a:r>
              <a:rPr lang="en-US" dirty="0" err="1"/>
              <a:t>homeworks</a:t>
            </a:r>
            <a:r>
              <a:rPr lang="en-US" dirty="0"/>
              <a:t> will also be written and rolled out very soon.</a:t>
            </a:r>
          </a:p>
          <a:p>
            <a:r>
              <a:rPr lang="en-US" dirty="0"/>
              <a:t>Any questions about what we went over last time??</a:t>
            </a:r>
          </a:p>
          <a:p>
            <a:r>
              <a:rPr lang="en-US" dirty="0"/>
              <a:t>Today we will continue with module 1, keep discussing what a computer is and start in on the background math / review!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Tue. Sep. 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 Keep morale high!</a:t>
            </a:r>
          </a:p>
          <a:p>
            <a:r>
              <a:rPr lang="en-US" dirty="0"/>
              <a:t>OH have been finalized and have begun! Make sure to check schedule on website as it has fluctuated a bit (including mine changing a bit)</a:t>
            </a:r>
          </a:p>
          <a:p>
            <a:r>
              <a:rPr lang="en-US" b="1" i="1" u="sng" dirty="0"/>
              <a:t>First homework</a:t>
            </a:r>
            <a:r>
              <a:rPr lang="en-US" dirty="0"/>
              <a:t> has been released. You can start looking at it if you want, might want the review before tackling some of it.</a:t>
            </a:r>
          </a:p>
          <a:p>
            <a:r>
              <a:rPr lang="en-US" b="1" i="1" u="sng" dirty="0"/>
              <a:t>Final exam schedule</a:t>
            </a:r>
            <a:r>
              <a:rPr lang="en-US" dirty="0"/>
              <a:t> has been set. It is VERY unfun. Let’s discuss briefly.</a:t>
            </a:r>
          </a:p>
          <a:p>
            <a:r>
              <a:rPr lang="en-US" dirty="0"/>
              <a:t>The other </a:t>
            </a:r>
            <a:r>
              <a:rPr lang="en-US" dirty="0" err="1"/>
              <a:t>homeworks</a:t>
            </a:r>
            <a:r>
              <a:rPr lang="en-US" dirty="0"/>
              <a:t> will also be written and rolled out very soon.</a:t>
            </a:r>
          </a:p>
          <a:p>
            <a:r>
              <a:rPr lang="en-US" dirty="0"/>
              <a:t>Any questions about what we went over last time??</a:t>
            </a:r>
          </a:p>
          <a:p>
            <a:r>
              <a:rPr lang="en-US" dirty="0"/>
              <a:t>Today we will continue with module 1, mostly focusing on review of our proof techniques. Today is the last lecture of pure review.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34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4: Thu. Sep.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 Keep morale high!</a:t>
            </a:r>
          </a:p>
          <a:p>
            <a:r>
              <a:rPr lang="en-US" dirty="0"/>
              <a:t>OH have been finalized and have begun! Make sure to check schedule on website as it has fluctuated a bit (including mine changing a bit)</a:t>
            </a:r>
          </a:p>
          <a:p>
            <a:r>
              <a:rPr lang="en-US" b="1" i="1" u="sng" dirty="0"/>
              <a:t>First homework</a:t>
            </a:r>
            <a:r>
              <a:rPr lang="en-US" dirty="0"/>
              <a:t> has been released. You can start looking at it if you want, might want the review before tackling some of it.</a:t>
            </a:r>
          </a:p>
          <a:p>
            <a:r>
              <a:rPr lang="en-US" b="1" i="1" u="sng" dirty="0"/>
              <a:t>Final exam schedule</a:t>
            </a:r>
            <a:r>
              <a:rPr lang="en-US" dirty="0"/>
              <a:t> has been set. It is VERY unfun. Let’s discuss briefly.</a:t>
            </a:r>
          </a:p>
          <a:p>
            <a:r>
              <a:rPr lang="en-US" dirty="0" err="1"/>
              <a:t>Homeworks</a:t>
            </a:r>
            <a:r>
              <a:rPr lang="en-US" dirty="0"/>
              <a:t> through mod 2 have been released.</a:t>
            </a:r>
          </a:p>
          <a:p>
            <a:r>
              <a:rPr lang="en-US" b="1" i="1" u="sng" dirty="0"/>
              <a:t>Discussion section</a:t>
            </a:r>
            <a:r>
              <a:rPr lang="en-US" dirty="0"/>
              <a:t>: Fridays 12-1 in </a:t>
            </a:r>
            <a:r>
              <a:rPr lang="en-US"/>
              <a:t>Rice 103 </a:t>
            </a:r>
            <a:r>
              <a:rPr lang="en-US" dirty="0"/>
              <a:t>w/ Kallie (Grad TA)</a:t>
            </a:r>
          </a:p>
          <a:p>
            <a:r>
              <a:rPr lang="en-US" dirty="0"/>
              <a:t>Today we will continue finish module 1. Review portion is essentially over, mostly new material today.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5949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11890</TotalTime>
  <Words>429</Words>
  <Application>Microsoft Macintosh PowerPoint</Application>
  <PresentationFormat>Widescreen</PresentationFormat>
  <Paragraphs>30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Tw Cen MT</vt:lpstr>
      <vt:lpstr>Circuit</vt:lpstr>
      <vt:lpstr>CS3120 (DMT2) Daily Announcements</vt:lpstr>
      <vt:lpstr>Lecture 2: Thu. Aug. 29</vt:lpstr>
      <vt:lpstr>Lecture 3: Tue. Sep. 3</vt:lpstr>
      <vt:lpstr>Lecture 4: Thu. Sep. 5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169</cp:revision>
  <dcterms:created xsi:type="dcterms:W3CDTF">2023-02-24T14:15:53Z</dcterms:created>
  <dcterms:modified xsi:type="dcterms:W3CDTF">2024-09-05T15:32:12Z</dcterms:modified>
</cp:coreProperties>
</file>