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8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42876" y="2507588"/>
            <a:ext cx="35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03845" y="2341984"/>
            <a:ext cx="550506" cy="3723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597159" y="2423649"/>
            <a:ext cx="3685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3916672" y="2360644"/>
            <a:ext cx="510010" cy="331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blipFill>
                <a:blip r:embed="rId4"/>
                <a:stretch>
                  <a:fillRect l="-532" t="-1754" r="-212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</p:cNvCxnSpPr>
          <p:nvPr/>
        </p:nvCxnSpPr>
        <p:spPr>
          <a:xfrm>
            <a:off x="5898055" y="2309554"/>
            <a:ext cx="987937" cy="3828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0C606E-EA90-8042-A71C-F294A5D6717B}"/>
              </a:ext>
            </a:extLst>
          </p:cNvPr>
          <p:cNvSpPr txBox="1"/>
          <p:nvPr/>
        </p:nvSpPr>
        <p:spPr>
          <a:xfrm>
            <a:off x="989046" y="3595486"/>
            <a:ext cx="3769566" cy="280076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&gt; Take two unique inputs B1 and B2</a:t>
            </a:r>
          </a:p>
          <a:p>
            <a:r>
              <a:rPr lang="en-US" sz="1600" i="1" dirty="0"/>
              <a:t>&gt; B1 and B2 differ in at least one digit</a:t>
            </a:r>
          </a:p>
          <a:p>
            <a:r>
              <a:rPr lang="en-US" sz="1600" i="1" dirty="0"/>
              <a:t>&gt; Thus, values differ if no other way to produce the exact value of that bit</a:t>
            </a:r>
          </a:p>
          <a:p>
            <a:r>
              <a:rPr lang="en-US" sz="1600" i="1" dirty="0"/>
              <a:t>&gt; Consider case where B1 and B2 differ in multiple bits, but sum of difference of sum bits equals difference in another bit.</a:t>
            </a:r>
          </a:p>
          <a:p>
            <a:r>
              <a:rPr lang="en-US" sz="1600" i="1" dirty="0"/>
              <a:t>&gt; This is impossible because sum of powers of two can never equal another power of 2.</a:t>
            </a:r>
          </a:p>
          <a:p>
            <a:r>
              <a:rPr lang="en-US" sz="1600" i="1" dirty="0"/>
              <a:t>&gt; Thus B1 and B2 map to two different outputs. Function is injective.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/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&gt; Take an arbitrary natural num.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r>
                  <a:rPr lang="en-US" sz="1600" i="1" dirty="0"/>
                  <a:t>&gt; Convert it into a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as per the function on previous slide.</a:t>
                </a:r>
              </a:p>
              <a:p>
                <a:r>
                  <a:rPr lang="en-US" sz="1600" i="1" dirty="0"/>
                  <a:t>&gt; This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must use exactly n bits or fewer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i="1" dirty="0"/>
                  <a:t> exactly would use the nth bit.</a:t>
                </a:r>
              </a:p>
              <a:p>
                <a:r>
                  <a:rPr lang="en-US" sz="1600" i="1" dirty="0"/>
                  <a:t>&gt; Thus, every number 0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i="1" dirty="0"/>
                  <a:t> is mapped onto by some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5" y="3595485"/>
                <a:ext cx="3769566" cy="2062103"/>
              </a:xfrm>
              <a:prstGeom prst="rect">
                <a:avLst/>
              </a:prstGeom>
              <a:blipFill>
                <a:blip r:embed="rId5"/>
                <a:stretch>
                  <a:fillRect l="-671" t="-613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141413" y="2428343"/>
            <a:ext cx="49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78490" y="2309429"/>
            <a:ext cx="1499182" cy="2191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solidFill>
                <a:schemeClr val="accent3"/>
              </a:solidFill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blipFill>
                <a:blip r:embed="rId2"/>
                <a:stretch>
                  <a:fillRect t="-3125" r="-640" b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A5C96-AD6D-F046-8486-B5E4BE00984D}"/>
              </a:ext>
            </a:extLst>
          </p:cNvPr>
          <p:cNvSpPr txBox="1">
            <a:spLocks/>
          </p:cNvSpPr>
          <p:nvPr/>
        </p:nvSpPr>
        <p:spPr>
          <a:xfrm>
            <a:off x="1141412" y="1105824"/>
            <a:ext cx="2858310" cy="5643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injective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blipFill>
                <a:blip r:embed="rId3"/>
                <a:stretch>
                  <a:fillRect t="-2985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9D73AB-23FF-8847-A146-8346C9AD0E33}"/>
              </a:ext>
            </a:extLst>
          </p:cNvPr>
          <p:cNvSpPr txBox="1">
            <a:spLocks/>
          </p:cNvSpPr>
          <p:nvPr/>
        </p:nvSpPr>
        <p:spPr>
          <a:xfrm>
            <a:off x="1141410" y="3964193"/>
            <a:ext cx="2982721" cy="5238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surjective</a:t>
            </a:r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6861" y="12498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449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2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6082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2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670" y="352921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181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8020" y="463537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6290" y="463722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5" y="463104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436" y="461074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0630" y="461074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0746" y="46107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291" y="461074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4891" y="460388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15842</TotalTime>
  <Words>2585</Words>
  <Application>Microsoft Macintosh PowerPoint</Application>
  <PresentationFormat>Widescreen</PresentationFormat>
  <Paragraphs>643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133</cp:revision>
  <dcterms:created xsi:type="dcterms:W3CDTF">2023-02-24T14:15:53Z</dcterms:created>
  <dcterms:modified xsi:type="dcterms:W3CDTF">2024-09-05T15:33:01Z</dcterms:modified>
</cp:coreProperties>
</file>