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1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375" r:id="rId108"/>
    <p:sldId id="387" r:id="rId109"/>
    <p:sldId id="388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60"/>
    <p:restoredTop sz="94805"/>
  </p:normalViewPr>
  <p:slideViewPr>
    <p:cSldViewPr snapToGrid="0" snapToObjects="1">
      <p:cViewPr varScale="1">
        <p:scale>
          <a:sx n="141" d="100"/>
          <a:sy n="14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some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blipFill>
                <a:blip r:embed="rId3"/>
                <a:stretch>
                  <a:fillRect t="-2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412377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379893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Maybe?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099219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conjunction (AND) of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disjunction (OR)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63796</TotalTime>
  <Words>8093</Words>
  <Application>Microsoft Macintosh PowerPoint</Application>
  <PresentationFormat>Widescreen</PresentationFormat>
  <Paragraphs>1060</Paragraphs>
  <Slides>109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8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  <vt:lpstr>A couple complexity classes we won’t see:</vt:lpstr>
      <vt:lpstr>A couple complexity classes we won’t see: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413</cp:revision>
  <dcterms:created xsi:type="dcterms:W3CDTF">2023-02-24T14:15:53Z</dcterms:created>
  <dcterms:modified xsi:type="dcterms:W3CDTF">2023-11-01T17:36:22Z</dcterms:modified>
</cp:coreProperties>
</file>