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0"/>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9"/>
    <p:restoredTop sz="94588"/>
  </p:normalViewPr>
  <p:slideViewPr>
    <p:cSldViewPr snapToGrid="0" snapToObjects="1">
      <p:cViewPr varScale="1">
        <p:scale>
          <a:sx n="126" d="100"/>
          <a:sy n="126" d="100"/>
        </p:scale>
        <p:origin x="23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11/12/24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11/12/24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Thu.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22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due </a:t>
            </a:r>
            <a:r>
              <a:rPr lang="en-US" b="1" i="1" u="sng" dirty="0"/>
              <a:t>complete!</a:t>
            </a:r>
            <a:endParaRPr lang="en-US" dirty="0"/>
          </a:p>
          <a:p>
            <a:r>
              <a:rPr lang="en-US" dirty="0"/>
              <a:t>Module 3 written homework is </a:t>
            </a:r>
            <a:r>
              <a:rPr lang="en-US" b="1" i="1" u="sng" dirty="0"/>
              <a:t>due THIS Thursday</a:t>
            </a:r>
            <a:r>
              <a:rPr lang="en-US" dirty="0"/>
              <a:t>.</a:t>
            </a:r>
          </a:p>
          <a:p>
            <a:r>
              <a:rPr lang="en-US" dirty="0"/>
              <a:t>Quiz 2 grades have been released, regrades available until Saturday.</a:t>
            </a:r>
          </a:p>
          <a:p>
            <a:r>
              <a:rPr lang="en-US" dirty="0"/>
              <a:t>Almost caught up on grading. Should get rest of HW back to you over the next few days. </a:t>
            </a:r>
          </a:p>
          <a:p>
            <a:r>
              <a:rPr lang="en-US" b="1" i="1" u="sng" dirty="0"/>
              <a:t>Discussion section</a:t>
            </a:r>
            <a:r>
              <a:rPr lang="en-US" dirty="0"/>
              <a:t>: Fridays 12-1 in Rice 340 w/ Kallie (Grad TA)</a:t>
            </a:r>
          </a:p>
          <a:p>
            <a:pPr lvl="1"/>
            <a:r>
              <a:rPr lang="en-US" dirty="0"/>
              <a:t>NOTE the room change moving forward.</a:t>
            </a:r>
          </a:p>
          <a:p>
            <a:r>
              <a:rPr lang="en-US" dirty="0"/>
              <a:t>Today we will finish module 3 and </a:t>
            </a:r>
            <a:r>
              <a:rPr lang="en-US"/>
              <a:t>begin 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117503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Thu. Oct.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a:t>
            </a:r>
            <a:r>
              <a:rPr lang="en-US" b="1" i="1" u="sng" dirty="0"/>
              <a:t>complete!</a:t>
            </a:r>
            <a:endParaRPr lang="en-US" dirty="0"/>
          </a:p>
          <a:p>
            <a:r>
              <a:rPr lang="en-US" dirty="0"/>
              <a:t>Module 3 written homework is </a:t>
            </a:r>
            <a:r>
              <a:rPr lang="en-US" b="1" i="1" u="sng" dirty="0"/>
              <a:t>due TONIGHT</a:t>
            </a:r>
            <a:r>
              <a:rPr lang="en-US" dirty="0"/>
              <a:t>.</a:t>
            </a:r>
          </a:p>
          <a:p>
            <a:r>
              <a:rPr lang="en-US" dirty="0"/>
              <a:t>Quiz 2 grades have been released, regrades available until Saturday.</a:t>
            </a:r>
          </a:p>
          <a:p>
            <a:r>
              <a:rPr lang="en-US" dirty="0"/>
              <a:t>All homework grades have been completed and returned.</a:t>
            </a:r>
          </a:p>
          <a:p>
            <a:r>
              <a:rPr lang="en-US" dirty="0"/>
              <a:t>Quiz 3 is </a:t>
            </a:r>
            <a:r>
              <a:rPr lang="en-US" b="1" i="1" u="sng" dirty="0"/>
              <a:t>NEXT Thursday</a:t>
            </a:r>
            <a:r>
              <a:rPr lang="en-US" dirty="0"/>
              <a:t>. </a:t>
            </a:r>
          </a:p>
          <a:p>
            <a:r>
              <a:rPr lang="en-US" b="1" i="1" u="sng" dirty="0"/>
              <a:t>No discussion</a:t>
            </a:r>
            <a:r>
              <a:rPr lang="en-US" dirty="0"/>
              <a:t> this week.</a:t>
            </a:r>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128733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29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Module 3 written homework is </a:t>
            </a:r>
            <a:r>
              <a:rPr lang="en-US" b="1" i="1" u="sng" dirty="0"/>
              <a:t>was just submitted</a:t>
            </a:r>
            <a:r>
              <a:rPr lang="en-US" dirty="0"/>
              <a:t>.</a:t>
            </a:r>
          </a:p>
          <a:p>
            <a:r>
              <a:rPr lang="en-US" dirty="0"/>
              <a:t>All homework grades have been completed and returned.</a:t>
            </a:r>
          </a:p>
          <a:p>
            <a:r>
              <a:rPr lang="en-US" dirty="0"/>
              <a:t>Quiz 3 is </a:t>
            </a:r>
            <a:r>
              <a:rPr lang="en-US" b="1" i="1" u="sng" dirty="0"/>
              <a:t>THIS Thursday</a:t>
            </a:r>
            <a:r>
              <a:rPr lang="en-US" dirty="0"/>
              <a:t>. </a:t>
            </a:r>
          </a:p>
          <a:p>
            <a:pPr lvl="1"/>
            <a:r>
              <a:rPr lang="en-US" dirty="0"/>
              <a:t>I posted last semester’s quiz on the course website.</a:t>
            </a:r>
          </a:p>
          <a:p>
            <a:r>
              <a:rPr lang="en-US" dirty="0"/>
              <a:t>Next week there is no assignment due or quiz due.</a:t>
            </a:r>
          </a:p>
          <a:p>
            <a:r>
              <a:rPr lang="en-US" dirty="0"/>
              <a:t>Remember that we have no class next Tuesday </a:t>
            </a:r>
            <a:r>
              <a:rPr lang="en-US"/>
              <a:t>(election day)</a:t>
            </a:r>
            <a:endParaRPr lang="en-US" dirty="0"/>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43437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Thu. Nov. 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was just submitted</a:t>
            </a:r>
            <a:r>
              <a:rPr lang="en-US" dirty="0"/>
              <a:t>.</a:t>
            </a:r>
          </a:p>
          <a:p>
            <a:pPr lvl="1"/>
            <a:r>
              <a:rPr lang="en-US" dirty="0"/>
              <a:t>On time grades already returned, we are working through late submissions now</a:t>
            </a:r>
          </a:p>
          <a:p>
            <a:r>
              <a:rPr lang="en-US" dirty="0"/>
              <a:t>Quiz 3 is </a:t>
            </a:r>
            <a:r>
              <a:rPr lang="en-US" b="1" i="1" u="sng" dirty="0"/>
              <a:t>graded and returned</a:t>
            </a:r>
            <a:r>
              <a:rPr lang="en-US" dirty="0"/>
              <a:t>. </a:t>
            </a:r>
          </a:p>
          <a:p>
            <a:pPr lvl="1"/>
            <a:r>
              <a:rPr lang="en-US" dirty="0"/>
              <a:t>Median score was 13.5 again. Regrades open for until Tuesday</a:t>
            </a:r>
          </a:p>
          <a:p>
            <a:r>
              <a:rPr lang="en-US" dirty="0"/>
              <a:t>No assignment or quiz this week.</a:t>
            </a:r>
          </a:p>
          <a:p>
            <a:r>
              <a:rPr lang="en-US" dirty="0"/>
              <a:t>Module 4 written homework is due </a:t>
            </a:r>
            <a:r>
              <a:rPr lang="en-US" b="1" i="1" u="sng" dirty="0"/>
              <a:t>Next Thursday</a:t>
            </a:r>
            <a:r>
              <a:rPr lang="en-US" dirty="0"/>
              <a:t>.</a:t>
            </a:r>
          </a:p>
          <a:p>
            <a:r>
              <a:rPr lang="en-US" dirty="0"/>
              <a:t>Today we will continue with module 4. Hoping to almost finish it today.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238344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Tue. Nov. 12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is almost completely graded</a:t>
            </a:r>
            <a:r>
              <a:rPr lang="en-US" dirty="0"/>
              <a:t>.</a:t>
            </a:r>
          </a:p>
          <a:p>
            <a:r>
              <a:rPr lang="en-US" dirty="0"/>
              <a:t>Quiz 3 is </a:t>
            </a:r>
            <a:r>
              <a:rPr lang="en-US" b="1" i="1" u="sng" dirty="0"/>
              <a:t>graded and returned</a:t>
            </a:r>
            <a:r>
              <a:rPr lang="en-US" dirty="0"/>
              <a:t>. </a:t>
            </a:r>
          </a:p>
          <a:p>
            <a:pPr lvl="1"/>
            <a:r>
              <a:rPr lang="en-US" dirty="0"/>
              <a:t>Median score was 13.5 again. Regrades open until tonight</a:t>
            </a:r>
          </a:p>
          <a:p>
            <a:r>
              <a:rPr lang="en-US" dirty="0"/>
              <a:t>Module 4 written homework is due </a:t>
            </a:r>
            <a:r>
              <a:rPr lang="en-US" b="1" i="1" u="sng" dirty="0"/>
              <a:t>THIS Thursday</a:t>
            </a:r>
            <a:r>
              <a:rPr lang="en-US" dirty="0"/>
              <a:t>.</a:t>
            </a:r>
          </a:p>
          <a:p>
            <a:r>
              <a:rPr lang="en-US" dirty="0"/>
              <a:t>Quiz 4 is </a:t>
            </a:r>
            <a:r>
              <a:rPr lang="en-US" b="1" i="1" u="sng" dirty="0"/>
              <a:t>NEXT Thursday</a:t>
            </a:r>
            <a:r>
              <a:rPr lang="en-US" dirty="0"/>
              <a:t>.</a:t>
            </a:r>
          </a:p>
          <a:p>
            <a:r>
              <a:rPr lang="en-US" dirty="0"/>
              <a:t>Today we will finish module 4 and begin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17179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11917</TotalTime>
  <Words>2214</Words>
  <Application>Microsoft Macintosh PowerPoint</Application>
  <PresentationFormat>Widescreen</PresentationFormat>
  <Paragraphs>185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Thu. Oct. 17</vt:lpstr>
      <vt:lpstr>Lecture 14: Tue. Oct. 22</vt:lpstr>
      <vt:lpstr>Lecture 14: Thu. Oct. 24</vt:lpstr>
      <vt:lpstr>Lecture 15: Tue. Oct. 29</vt:lpstr>
      <vt:lpstr>Lecture 16: Thu. Nov. 7</vt:lpstr>
      <vt:lpstr>Lecture 17: Tue. Nov. 12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193</cp:revision>
  <dcterms:created xsi:type="dcterms:W3CDTF">2023-02-24T14:15:53Z</dcterms:created>
  <dcterms:modified xsi:type="dcterms:W3CDTF">2024-11-12T14:14:20Z</dcterms:modified>
</cp:coreProperties>
</file>