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9"/>
    <p:restoredTop sz="94675"/>
  </p:normalViewPr>
  <p:slideViewPr>
    <p:cSldViewPr snapToGrid="0" snapToObjects="1">
      <p:cViewPr varScale="1">
        <p:scale>
          <a:sx n="140" d="100"/>
          <a:sy n="140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541904"/>
            <a:chOff x="457200" y="2609346"/>
            <a:chExt cx="11612880" cy="35419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15986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3014461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4937249"/>
              <a:ext cx="4123944" cy="878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4752053"/>
              <a:ext cx="4114800" cy="13991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detecting the Looping Forever case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673752"/>
            <a:ext cx="1397075" cy="119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1397075" cy="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4576967" y="24129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4560103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4560103" y="2443905"/>
            <a:ext cx="2774024" cy="1768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7548838" y="2986727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4909712"/>
            <a:ext cx="2601633" cy="41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Halt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624" y="3721084"/>
                <a:ext cx="513781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rejects/loops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3721084"/>
                <a:ext cx="5137811" cy="1754997"/>
              </a:xfrm>
              <a:prstGeom prst="rect">
                <a:avLst/>
              </a:prstGeom>
              <a:blipFill>
                <a:blip r:embed="rId4"/>
                <a:stretch>
                  <a:fillRect l="-246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70026</TotalTime>
  <Words>2945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339</cp:revision>
  <dcterms:created xsi:type="dcterms:W3CDTF">2023-02-24T14:15:53Z</dcterms:created>
  <dcterms:modified xsi:type="dcterms:W3CDTF">2024-11-12T14:12:01Z</dcterms:modified>
</cp:coreProperties>
</file>