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8"/>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484" r:id="rId22"/>
    <p:sldId id="487" r:id="rId23"/>
    <p:sldId id="470" r:id="rId24"/>
    <p:sldId id="486" r:id="rId25"/>
    <p:sldId id="467" r:id="rId26"/>
    <p:sldId id="474" r:id="rId27"/>
    <p:sldId id="489" r:id="rId28"/>
    <p:sldId id="491" r:id="rId29"/>
    <p:sldId id="492" r:id="rId30"/>
    <p:sldId id="493" r:id="rId31"/>
    <p:sldId id="490" r:id="rId32"/>
    <p:sldId id="494" r:id="rId33"/>
    <p:sldId id="495" r:id="rId34"/>
    <p:sldId id="496" r:id="rId35"/>
    <p:sldId id="497" r:id="rId36"/>
    <p:sldId id="498" r:id="rId37"/>
    <p:sldId id="499" r:id="rId38"/>
    <p:sldId id="500" r:id="rId39"/>
    <p:sldId id="501" r:id="rId40"/>
    <p:sldId id="502" r:id="rId41"/>
    <p:sldId id="503" r:id="rId42"/>
    <p:sldId id="475" r:id="rId43"/>
    <p:sldId id="476" r:id="rId44"/>
    <p:sldId id="477" r:id="rId45"/>
    <p:sldId id="505" r:id="rId46"/>
    <p:sldId id="506" r:id="rId47"/>
    <p:sldId id="507" r:id="rId48"/>
    <p:sldId id="508" r:id="rId49"/>
    <p:sldId id="509" r:id="rId50"/>
    <p:sldId id="510" r:id="rId51"/>
    <p:sldId id="511" r:id="rId52"/>
    <p:sldId id="488" r:id="rId53"/>
    <p:sldId id="471" r:id="rId54"/>
    <p:sldId id="504" r:id="rId55"/>
    <p:sldId id="473" r:id="rId56"/>
    <p:sldId id="4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6"/>
    <p:restoredTop sz="94679"/>
  </p:normalViewPr>
  <p:slideViewPr>
    <p:cSldViewPr snapToGrid="0" snapToObjects="1">
      <p:cViewPr varScale="1">
        <p:scale>
          <a:sx n="158" d="100"/>
          <a:sy n="158" d="100"/>
        </p:scale>
        <p:origin x="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6/22/23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6/22/23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6/22/23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mc:Choice xmlns:a14="http://schemas.microsoft.com/office/drawing/2010/main"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mc:Choice xmlns:a14="http://schemas.microsoft.com/office/drawing/2010/main"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mc:Choice xmlns:a14="http://schemas.microsoft.com/office/drawing/2010/main"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D5D8E5E3-C483-D348-9486-6B995F899131}"/>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p:sp>
            <p:nvSpPr>
              <p:cNvPr id="9" name="Content Placeholder 2">
                <a:extLst>
                  <a:ext uri="{FF2B5EF4-FFF2-40B4-BE49-F238E27FC236}">
                    <a16:creationId xmlns:a16="http://schemas.microsoft.com/office/drawing/2014/main" id="{D5D8E5E3-C483-D348-9486-6B995F899131}"/>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2"/>
                <a:stretch>
                  <a:fillRect l="-883"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EAFC1C43-01A4-F84C-9029-E6B013BE33BB}"/>
                  </a:ext>
                </a:extLst>
              </p:cNvPr>
              <p:cNvSpPr txBox="1">
                <a:spLocks/>
              </p:cNvSpPr>
              <p:nvPr/>
            </p:nvSpPr>
            <p:spPr>
              <a:xfrm>
                <a:off x="1141413" y="2184852"/>
                <a:ext cx="10057964" cy="21848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p:sp>
            <p:nvSpPr>
              <p:cNvPr id="11" name="Content Placeholder 2">
                <a:extLst>
                  <a:ext uri="{FF2B5EF4-FFF2-40B4-BE49-F238E27FC236}">
                    <a16:creationId xmlns:a16="http://schemas.microsoft.com/office/drawing/2014/main" id="{EAFC1C43-01A4-F84C-9029-E6B013BE33BB}"/>
                  </a:ext>
                </a:extLst>
              </p:cNvPr>
              <p:cNvSpPr txBox="1">
                <a:spLocks noRot="1" noChangeAspect="1" noMove="1" noResize="1" noEditPoints="1" noAdjustHandles="1" noChangeArrowheads="1" noChangeShapeType="1" noTextEdit="1"/>
              </p:cNvSpPr>
              <p:nvPr/>
            </p:nvSpPr>
            <p:spPr>
              <a:xfrm>
                <a:off x="1141413" y="2184852"/>
                <a:ext cx="10057964" cy="2184848"/>
              </a:xfrm>
              <a:prstGeom prst="rect">
                <a:avLst/>
              </a:prstGeom>
              <a:blipFill>
                <a:blip r:embed="rId3"/>
                <a:stretch>
                  <a:fillRect l="-631" b="-28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21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44708</TotalTime>
  <Words>4228</Words>
  <Application>Microsoft Macintosh PowerPoint</Application>
  <PresentationFormat>Widescreen</PresentationFormat>
  <Paragraphs>357</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239</cp:revision>
  <dcterms:created xsi:type="dcterms:W3CDTF">2023-02-24T14:15:53Z</dcterms:created>
  <dcterms:modified xsi:type="dcterms:W3CDTF">2023-06-29T18:14:27Z</dcterms:modified>
</cp:coreProperties>
</file>