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"/>
  </p:notesMasterIdLst>
  <p:sldIdLst>
    <p:sldId id="256" r:id="rId2"/>
    <p:sldId id="5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/>
    <p:restoredTop sz="94687"/>
  </p:normalViewPr>
  <p:slideViewPr>
    <p:cSldViewPr snapToGrid="0" snapToObjects="1">
      <p:cViewPr varScale="1">
        <p:scale>
          <a:sx n="117" d="100"/>
          <a:sy n="117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11819</TotalTime>
  <Words>145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Tue. Jan. 23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134</cp:revision>
  <dcterms:created xsi:type="dcterms:W3CDTF">2023-02-24T14:15:53Z</dcterms:created>
  <dcterms:modified xsi:type="dcterms:W3CDTF">2024-01-23T13:59:44Z</dcterms:modified>
</cp:coreProperties>
</file>