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0"/>
  </p:notesMasterIdLst>
  <p:sldIdLst>
    <p:sldId id="256" r:id="rId2"/>
    <p:sldId id="505" r:id="rId3"/>
    <p:sldId id="506" r:id="rId4"/>
    <p:sldId id="507" r:id="rId5"/>
    <p:sldId id="508" r:id="rId6"/>
    <p:sldId id="510" r:id="rId7"/>
    <p:sldId id="511" r:id="rId8"/>
    <p:sldId id="51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3"/>
    <p:restoredTop sz="94569"/>
  </p:normalViewPr>
  <p:slideViewPr>
    <p:cSldViewPr snapToGrid="0" snapToObjects="1">
      <p:cViewPr varScale="1">
        <p:scale>
          <a:sx n="140" d="100"/>
          <a:sy n="140" d="100"/>
        </p:scale>
        <p:origin x="7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9/23/24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9/23/24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9/23/24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9/23/24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9/23/24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9/23/24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11902</TotalTime>
  <Words>1057</Words>
  <Application>Microsoft Macintosh PowerPoint</Application>
  <PresentationFormat>Widescreen</PresentationFormat>
  <Paragraphs>76</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179</cp:revision>
  <dcterms:created xsi:type="dcterms:W3CDTF">2023-02-24T14:15:53Z</dcterms:created>
  <dcterms:modified xsi:type="dcterms:W3CDTF">2024-09-23T13:54:04Z</dcterms:modified>
</cp:coreProperties>
</file>