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7"/>
  </p:notesMasterIdLst>
  <p:sldIdLst>
    <p:sldId id="256" r:id="rId2"/>
    <p:sldId id="272" r:id="rId3"/>
    <p:sldId id="462" r:id="rId4"/>
    <p:sldId id="258" r:id="rId5"/>
    <p:sldId id="464" r:id="rId6"/>
    <p:sldId id="465" r:id="rId7"/>
    <p:sldId id="466" r:id="rId8"/>
    <p:sldId id="362" r:id="rId9"/>
    <p:sldId id="461" r:id="rId10"/>
    <p:sldId id="467" r:id="rId11"/>
    <p:sldId id="468" r:id="rId12"/>
    <p:sldId id="469" r:id="rId13"/>
    <p:sldId id="463" r:id="rId14"/>
    <p:sldId id="470" r:id="rId15"/>
    <p:sldId id="4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3"/>
    <p:restoredTop sz="94702"/>
  </p:normalViewPr>
  <p:slideViewPr>
    <p:cSldViewPr snapToGrid="0" snapToObjects="1">
      <p:cViewPr varScale="1">
        <p:scale>
          <a:sx n="151" d="100"/>
          <a:sy n="151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Decidability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exits?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This language is recognizable!!!!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FD4D1-A39C-0745-93E6-0FFECD010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261" y="3124200"/>
            <a:ext cx="462915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35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Quick Reminder(s) from Earlier!!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348667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Remember the following things: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Infinite sets do not always have the same size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We can show two infinite sets DO have the same size by giving a bijection!!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We can show they DO not have the same size through diagonalization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Set of unique TMs is countable, but number of functions is NOT. Thus, languages aren’t even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turing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recognizable!!!!</a:t>
            </a:r>
          </a:p>
        </p:txBody>
      </p:sp>
    </p:spTree>
    <p:extLst>
      <p:ext uri="{BB962C8B-B14F-4D97-AF65-F5344CB8AC3E}">
        <p14:creationId xmlns:p14="http://schemas.microsoft.com/office/powerpoint/2010/main" val="3480227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Quick Reminder(s) from Earlier!!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64187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See proof in book…</a:t>
            </a:r>
          </a:p>
        </p:txBody>
      </p:sp>
    </p:spTree>
    <p:extLst>
      <p:ext uri="{BB962C8B-B14F-4D97-AF65-F5344CB8AC3E}">
        <p14:creationId xmlns:p14="http://schemas.microsoft.com/office/powerpoint/2010/main" val="2581327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Non-Recognizable Languages?</a:t>
            </a:r>
          </a:p>
        </p:txBody>
      </p:sp>
    </p:spTree>
    <p:extLst>
      <p:ext uri="{BB962C8B-B14F-4D97-AF65-F5344CB8AC3E}">
        <p14:creationId xmlns:p14="http://schemas.microsoft.com/office/powerpoint/2010/main" val="716789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Quick Reminder(s) from Earlier!!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is </a:t>
            </a:r>
            <a:r>
              <a:rPr lang="en-US" dirty="0" err="1">
                <a:solidFill>
                  <a:schemeClr val="bg1"/>
                </a:solidFill>
              </a:rPr>
              <a:t>decideable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iff</a:t>
            </a:r>
            <a:r>
              <a:rPr lang="en-US" dirty="0">
                <a:solidFill>
                  <a:schemeClr val="bg1"/>
                </a:solidFill>
              </a:rPr>
              <a:t> it is Turing-recognizable and it is co-Turing-recognizable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64187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 lot of stuff to unpack here</a:t>
            </a:r>
          </a:p>
        </p:txBody>
      </p:sp>
    </p:spTree>
    <p:extLst>
      <p:ext uri="{BB962C8B-B14F-4D97-AF65-F5344CB8AC3E}">
        <p14:creationId xmlns:p14="http://schemas.microsoft.com/office/powerpoint/2010/main" val="4017062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Quick Reminder(s) from Earlier!!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is </a:t>
            </a:r>
            <a:r>
              <a:rPr lang="en-US" dirty="0" err="1">
                <a:solidFill>
                  <a:schemeClr val="bg1"/>
                </a:solidFill>
              </a:rPr>
              <a:t>decideable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iff</a:t>
            </a:r>
            <a:r>
              <a:rPr lang="en-US" dirty="0">
                <a:solidFill>
                  <a:schemeClr val="bg1"/>
                </a:solidFill>
              </a:rPr>
              <a:t> it is Turing-recognizable and it is co-Turing-recognizable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1"/>
            <a:ext cx="9905999" cy="143774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By the theorem above, we can easily show that the complement of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Atm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is not recognizable</a:t>
            </a:r>
          </a:p>
        </p:txBody>
      </p:sp>
    </p:spTree>
    <p:extLst>
      <p:ext uri="{BB962C8B-B14F-4D97-AF65-F5344CB8AC3E}">
        <p14:creationId xmlns:p14="http://schemas.microsoft.com/office/powerpoint/2010/main" val="266251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Let’s find some undecidable languages I think…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3FB756-DCBF-9A4D-83B2-F657B0A26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703" y="1961420"/>
            <a:ext cx="5069417" cy="326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3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Decidable Languages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Show a language is decidable by describing a TM</a:t>
            </a:r>
          </a:p>
        </p:txBody>
      </p:sp>
    </p:spTree>
    <p:extLst>
      <p:ext uri="{BB962C8B-B14F-4D97-AF65-F5344CB8AC3E}">
        <p14:creationId xmlns:p14="http://schemas.microsoft.com/office/powerpoint/2010/main" val="110568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Show a language is decidable by describing a TM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5C9C17-E5CF-A34A-9A63-6673F14F9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300" y="2742689"/>
            <a:ext cx="6599767" cy="404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7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Example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1"/>
            <a:ext cx="9905999" cy="367294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List out some other decidable languages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emptiness testing DFA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Equivalence testing DFA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CFG accepting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CFG emptiness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CFG equivalence</a:t>
            </a:r>
          </a:p>
        </p:txBody>
      </p:sp>
    </p:spTree>
    <p:extLst>
      <p:ext uri="{BB962C8B-B14F-4D97-AF65-F5344CB8AC3E}">
        <p14:creationId xmlns:p14="http://schemas.microsoft.com/office/powerpoint/2010/main" val="1811628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Undecidable Languages</a:t>
            </a:r>
          </a:p>
        </p:txBody>
      </p:sp>
    </p:spTree>
    <p:extLst>
      <p:ext uri="{BB962C8B-B14F-4D97-AF65-F5344CB8AC3E}">
        <p14:creationId xmlns:p14="http://schemas.microsoft.com/office/powerpoint/2010/main" val="1632347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Do they?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…………</a:t>
            </a:r>
          </a:p>
        </p:txBody>
      </p:sp>
    </p:spTree>
    <p:extLst>
      <p:ext uri="{BB962C8B-B14F-4D97-AF65-F5344CB8AC3E}">
        <p14:creationId xmlns:p14="http://schemas.microsoft.com/office/powerpoint/2010/main" val="2248046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50707</TotalTime>
  <Words>353</Words>
  <Application>Microsoft Macintosh PowerPoint</Application>
  <PresentationFormat>Widescreen</PresentationFormat>
  <Paragraphs>45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Trebuchet MS</vt:lpstr>
      <vt:lpstr>Tw Cen MT</vt:lpstr>
      <vt:lpstr>Circuit</vt:lpstr>
      <vt:lpstr>Decidability</vt:lpstr>
      <vt:lpstr>Goals!</vt:lpstr>
      <vt:lpstr>Goals!</vt:lpstr>
      <vt:lpstr>Part 1: Decidable Languages</vt:lpstr>
      <vt:lpstr>Decidable Languages</vt:lpstr>
      <vt:lpstr>Decidable Languages</vt:lpstr>
      <vt:lpstr>Decidable Languages</vt:lpstr>
      <vt:lpstr>Part 2: Undecidable Languages</vt:lpstr>
      <vt:lpstr>Do undecidable languages exits?</vt:lpstr>
      <vt:lpstr>Do undecidable languages exits?</vt:lpstr>
      <vt:lpstr>Quick Reminder(s) from Earlier!!</vt:lpstr>
      <vt:lpstr>Quick Reminder(s) from Earlier!!</vt:lpstr>
      <vt:lpstr>Part 3: Non-Recognizable Languages?</vt:lpstr>
      <vt:lpstr>Quick Reminder(s) from Earlier!!</vt:lpstr>
      <vt:lpstr>Quick Reminder(s) from Earlier!!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261</cp:revision>
  <dcterms:created xsi:type="dcterms:W3CDTF">2023-02-24T14:15:53Z</dcterms:created>
  <dcterms:modified xsi:type="dcterms:W3CDTF">2023-09-07T15:52:37Z</dcterms:modified>
</cp:coreProperties>
</file>