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9"/>
  </p:notesMasterIdLst>
  <p:sldIdLst>
    <p:sldId id="256" r:id="rId2"/>
    <p:sldId id="484" r:id="rId3"/>
    <p:sldId id="505" r:id="rId4"/>
    <p:sldId id="504" r:id="rId5"/>
    <p:sldId id="426" r:id="rId6"/>
    <p:sldId id="403" r:id="rId7"/>
    <p:sldId id="470" r:id="rId8"/>
    <p:sldId id="495" r:id="rId9"/>
    <p:sldId id="474" r:id="rId10"/>
    <p:sldId id="497" r:id="rId11"/>
    <p:sldId id="487" r:id="rId12"/>
    <p:sldId id="498" r:id="rId13"/>
    <p:sldId id="490" r:id="rId14"/>
    <p:sldId id="488" r:id="rId15"/>
    <p:sldId id="489" r:id="rId16"/>
    <p:sldId id="501" r:id="rId17"/>
    <p:sldId id="506" r:id="rId18"/>
    <p:sldId id="491" r:id="rId19"/>
    <p:sldId id="496" r:id="rId20"/>
    <p:sldId id="471" r:id="rId21"/>
    <p:sldId id="485" r:id="rId22"/>
    <p:sldId id="463" r:id="rId23"/>
    <p:sldId id="502" r:id="rId24"/>
    <p:sldId id="464" r:id="rId25"/>
    <p:sldId id="507" r:id="rId26"/>
    <p:sldId id="508" r:id="rId27"/>
    <p:sldId id="5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/>
    <p:restoredTop sz="94625"/>
  </p:normalViewPr>
  <p:slideViewPr>
    <p:cSldViewPr snapToGrid="0" snapToObjects="1">
      <p:cViewPr varScale="1">
        <p:scale>
          <a:sx n="127" d="100"/>
          <a:sy n="127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Oct. 12			Mod 1-2</a:t>
            </a:r>
          </a:p>
          <a:p>
            <a:pPr lvl="1"/>
            <a:r>
              <a:rPr lang="en-US" sz="2000" dirty="0"/>
              <a:t>Thu., Nov. 9			Mod 3-4</a:t>
            </a:r>
          </a:p>
          <a:p>
            <a:pPr lvl="1"/>
            <a:r>
              <a:rPr lang="en-US" sz="2000" dirty="0"/>
              <a:t>Fri, Dec. 8 (Final Exa</a:t>
            </a:r>
            <a:r>
              <a:rPr lang="en-US" dirty="0"/>
              <a:t>m Day)</a:t>
            </a:r>
            <a:r>
              <a:rPr lang="en-US" sz="2000" dirty="0"/>
              <a:t>	</a:t>
            </a:r>
            <a:r>
              <a:rPr lang="en-US" dirty="0"/>
              <a:t>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their to be enough time to do three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three week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three week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I think </a:t>
            </a:r>
            <a:r>
              <a:rPr lang="en-US" dirty="0" err="1"/>
              <a:t>Gradescope</a:t>
            </a:r>
            <a:r>
              <a:rPr lang="en-US" dirty="0"/>
              <a:t> supports this quite easily but not 100% sure.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6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7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What is the Course About?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We will see that in the first slide deck…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For now…any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Piazza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11762"/>
            <a:ext cx="8893739" cy="4560438"/>
          </a:xfrm>
        </p:spPr>
        <p:txBody>
          <a:bodyPr>
            <a:normAutofit/>
          </a:bodyPr>
          <a:lstStyle/>
          <a:p>
            <a:r>
              <a:rPr lang="en-US" dirty="0"/>
              <a:t>We will use Piazza</a:t>
            </a:r>
          </a:p>
          <a:p>
            <a:pPr lvl="1"/>
            <a:r>
              <a:rPr lang="en-US" dirty="0"/>
              <a:t>Link to course site available in Collab tools</a:t>
            </a:r>
          </a:p>
          <a:p>
            <a:pPr lvl="1"/>
            <a:endParaRPr lang="en-US" dirty="0"/>
          </a:p>
          <a:p>
            <a:r>
              <a:rPr lang="en-US" dirty="0"/>
              <a:t>Please use Piazza for:</a:t>
            </a:r>
          </a:p>
          <a:p>
            <a:pPr lvl="1"/>
            <a:r>
              <a:rPr lang="en-US" dirty="0"/>
              <a:t>Content related questions</a:t>
            </a:r>
          </a:p>
          <a:p>
            <a:pPr lvl="1"/>
            <a:r>
              <a:rPr lang="en-US" dirty="0"/>
              <a:t>Working through example homework problems</a:t>
            </a:r>
          </a:p>
          <a:p>
            <a:pPr lvl="1"/>
            <a:r>
              <a:rPr lang="en-US" dirty="0"/>
              <a:t>Helping each other with test cases / edge cases on programming</a:t>
            </a:r>
          </a:p>
          <a:p>
            <a:pPr lvl="1"/>
            <a:r>
              <a:rPr lang="en-US" dirty="0"/>
              <a:t>Discussing old exam questions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547446"/>
            <a:ext cx="8229600" cy="4609514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12:30 - 1:45 pm @ Gilmer Hall 301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10305</TotalTime>
  <Words>1726</Words>
  <Application>Microsoft Macintosh PowerPoint</Application>
  <PresentationFormat>Widescreen</PresentationFormat>
  <Paragraphs>226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Course introduction</vt:lpstr>
      <vt:lpstr>General Info</vt:lpstr>
      <vt:lpstr>Piazza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Course Objectives</vt:lpstr>
      <vt:lpstr>Course OBjectives</vt:lpstr>
      <vt:lpstr>What is the Course About?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96</cp:revision>
  <dcterms:created xsi:type="dcterms:W3CDTF">2023-02-24T14:15:53Z</dcterms:created>
  <dcterms:modified xsi:type="dcterms:W3CDTF">2023-08-09T19:53:52Z</dcterms:modified>
</cp:coreProperties>
</file>