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8"/>
  </p:notesMasterIdLst>
  <p:sldIdLst>
    <p:sldId id="256" r:id="rId2"/>
    <p:sldId id="505" r:id="rId3"/>
    <p:sldId id="506" r:id="rId4"/>
    <p:sldId id="507" r:id="rId5"/>
    <p:sldId id="508" r:id="rId6"/>
    <p:sldId id="50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82"/>
    <p:restoredTop sz="94669"/>
  </p:normalViewPr>
  <p:slideViewPr>
    <p:cSldViewPr snapToGrid="0" snapToObjects="1">
      <p:cViewPr varScale="1">
        <p:scale>
          <a:sx n="154" d="100"/>
          <a:sy n="154" d="100"/>
        </p:scale>
        <p:origin x="22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2/5/24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Tue. Jan.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 err="1"/>
              <a:t>Floryan’s</a:t>
            </a:r>
            <a:r>
              <a:rPr lang="en-US" dirty="0"/>
              <a:t> OH have been posted and start today. TA OH will be posted by tomorrow and will start on Thursday!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Let’s glance together.</a:t>
            </a:r>
          </a:p>
          <a:p>
            <a:r>
              <a:rPr lang="en-US" dirty="0"/>
              <a:t>Module 1 has two </a:t>
            </a:r>
            <a:r>
              <a:rPr lang="en-US" dirty="0" err="1"/>
              <a:t>homeworks</a:t>
            </a:r>
            <a:r>
              <a:rPr lang="en-US" dirty="0"/>
              <a:t>. The first has been released on the website.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be written and rolled out very soon.</a:t>
            </a:r>
          </a:p>
          <a:p>
            <a:r>
              <a:rPr lang="en-US" dirty="0"/>
              <a:t>I will try to get recording audio fixed. Not sure why it wasn’t picking it up.</a:t>
            </a:r>
          </a:p>
          <a:p>
            <a:r>
              <a:rPr lang="en-US" dirty="0"/>
              <a:t>Today we will continue with module 1, keep discussing what a computer is and start in on the background math / review!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Thu. Jan. 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All OH have been posted and start today. TA OH are held in Thornton Stacks (this is a change from the previously listed Rice 442)!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next Thursday.</a:t>
            </a:r>
          </a:p>
          <a:p>
            <a:r>
              <a:rPr lang="en-US" dirty="0"/>
              <a:t>The first quiz is two weeks from today!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be written and rolled out very soon.</a:t>
            </a:r>
          </a:p>
          <a:p>
            <a:r>
              <a:rPr lang="en-US" dirty="0"/>
              <a:t>Recording audio seems to have been corrected.</a:t>
            </a:r>
          </a:p>
          <a:p>
            <a:r>
              <a:rPr lang="en-US" dirty="0"/>
              <a:t>Today we will continue with module 1, a little bit more review + discussing cardinality of infinite sets!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Tue. Jan.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All OH have been posted and have started. TA OH are held in Thornton Stacks (this is a change from the previously listed Rice 442)!</a:t>
            </a:r>
          </a:p>
          <a:p>
            <a:r>
              <a:rPr lang="en-US" dirty="0"/>
              <a:t>OH digital queue posted to website (sorry about that)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THIS Thursday.</a:t>
            </a:r>
          </a:p>
          <a:p>
            <a:r>
              <a:rPr lang="en-US" dirty="0"/>
              <a:t>The first quiz is two weeks from today!</a:t>
            </a:r>
          </a:p>
          <a:p>
            <a:r>
              <a:rPr lang="en-US" dirty="0"/>
              <a:t>The rest of the homework will be written and rolled out very soon.</a:t>
            </a:r>
          </a:p>
          <a:p>
            <a:pPr lvl="1"/>
            <a:r>
              <a:rPr lang="en-US" dirty="0"/>
              <a:t>Second homework from module 1 already released if you want to take a look</a:t>
            </a:r>
          </a:p>
          <a:p>
            <a:r>
              <a:rPr lang="en-US" dirty="0"/>
              <a:t>Today we will finish module 1!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4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Thu. Feb. 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</a:t>
            </a:r>
            <a:r>
              <a:rPr lang="en-US" b="1" i="1" u="sng" dirty="0"/>
              <a:t>tonight</a:t>
            </a:r>
            <a:r>
              <a:rPr lang="en-US" dirty="0"/>
              <a:t>.</a:t>
            </a:r>
          </a:p>
          <a:p>
            <a:r>
              <a:rPr lang="en-US" dirty="0"/>
              <a:t>The first quiz is in exactly one week.</a:t>
            </a:r>
          </a:p>
          <a:p>
            <a:r>
              <a:rPr lang="en-US" dirty="0"/>
              <a:t>The rest of the homework will be written and rolled out very soon.</a:t>
            </a:r>
          </a:p>
          <a:p>
            <a:pPr lvl="1"/>
            <a:r>
              <a:rPr lang="en-US" dirty="0"/>
              <a:t>Second homework from module 1 already released if you want to take a look</a:t>
            </a:r>
          </a:p>
          <a:p>
            <a:r>
              <a:rPr lang="en-US" dirty="0"/>
              <a:t>Today we will begin module 2!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9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Tue. Feb. 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The first quiz is this Thursday. It is during class, closed notes etc., and you have 60 minutes to work on it.</a:t>
            </a:r>
          </a:p>
          <a:p>
            <a:r>
              <a:rPr lang="en-US" dirty="0"/>
              <a:t>Module 2 </a:t>
            </a:r>
            <a:r>
              <a:rPr lang="en-US" dirty="0" err="1"/>
              <a:t>homeworks</a:t>
            </a:r>
            <a:r>
              <a:rPr lang="en-US" dirty="0"/>
              <a:t> are all released if you want to look ahead or work ahead.</a:t>
            </a:r>
          </a:p>
          <a:p>
            <a:r>
              <a:rPr lang="en-US" dirty="0"/>
              <a:t>Today we </a:t>
            </a:r>
            <a:r>
              <a:rPr lang="en-US"/>
              <a:t>will continue </a:t>
            </a:r>
            <a:r>
              <a:rPr lang="en-US" dirty="0"/>
              <a:t>module 2!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064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11829</TotalTime>
  <Words>586</Words>
  <Application>Microsoft Macintosh PowerPoint</Application>
  <PresentationFormat>Widescreen</PresentationFormat>
  <Paragraphs>48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Tw Cen MT</vt:lpstr>
      <vt:lpstr>Circuit</vt:lpstr>
      <vt:lpstr>CS3120 (DMT2) Daily Announcements</vt:lpstr>
      <vt:lpstr>Lecture 2: Tue. Jan. 23</vt:lpstr>
      <vt:lpstr>Lecture 3: Thu. Jan. 25</vt:lpstr>
      <vt:lpstr>Lecture 4: Tue. Jan. 30</vt:lpstr>
      <vt:lpstr>Lecture 5: Thu. Feb. 1</vt:lpstr>
      <vt:lpstr>Lecture 6: Tue. Feb. 6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140</cp:revision>
  <dcterms:created xsi:type="dcterms:W3CDTF">2023-02-24T14:15:53Z</dcterms:created>
  <dcterms:modified xsi:type="dcterms:W3CDTF">2024-02-05T20:17:21Z</dcterms:modified>
</cp:coreProperties>
</file>