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474" r:id="rId39"/>
    <p:sldId id="502" r:id="rId40"/>
    <p:sldId id="503" r:id="rId41"/>
    <p:sldId id="504" r:id="rId42"/>
    <p:sldId id="476" r:id="rId43"/>
    <p:sldId id="505" r:id="rId44"/>
    <p:sldId id="506" r:id="rId45"/>
    <p:sldId id="507" r:id="rId46"/>
    <p:sldId id="477" r:id="rId47"/>
    <p:sldId id="508" r:id="rId48"/>
    <p:sldId id="509" r:id="rId49"/>
    <p:sldId id="5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541904"/>
            <a:chOff x="457200" y="2609346"/>
            <a:chExt cx="11612880" cy="35419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15986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3014461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4937249"/>
              <a:ext cx="4123944" cy="878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4752053"/>
              <a:ext cx="4114800" cy="13991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detecting the Looping Forever case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673752"/>
            <a:ext cx="1397075" cy="119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1397075" cy="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4576967" y="24129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4560103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4560103" y="2443905"/>
            <a:ext cx="2774024" cy="1768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7548838" y="2986727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4909712"/>
            <a:ext cx="2601633" cy="41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Accept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Prove marriage to citizen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4" y="3986260"/>
                <a:ext cx="4839629" cy="1754997"/>
              </a:xfrm>
              <a:prstGeom prst="rect">
                <a:avLst/>
              </a:prstGeom>
              <a:blipFill>
                <a:blip r:embed="rId4"/>
                <a:stretch>
                  <a:fillRect l="-1305"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62831</TotalTime>
  <Words>2942</Words>
  <Application>Microsoft Macintosh PowerPoint</Application>
  <PresentationFormat>Widescreen</PresentationFormat>
  <Paragraphs>320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337</cp:revision>
  <dcterms:created xsi:type="dcterms:W3CDTF">2023-02-24T14:15:53Z</dcterms:created>
  <dcterms:modified xsi:type="dcterms:W3CDTF">2024-11-07T14:16:40Z</dcterms:modified>
</cp:coreProperties>
</file>