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notesMasterIdLst>
    <p:notesMasterId r:id="rId17"/>
  </p:notesMasterIdLst>
  <p:sldIdLst>
    <p:sldId id="256" r:id="rId2"/>
    <p:sldId id="260" r:id="rId3"/>
    <p:sldId id="348" r:id="rId4"/>
    <p:sldId id="351" r:id="rId5"/>
    <p:sldId id="322" r:id="rId6"/>
    <p:sldId id="350" r:id="rId7"/>
    <p:sldId id="338" r:id="rId8"/>
    <p:sldId id="352" r:id="rId9"/>
    <p:sldId id="353" r:id="rId10"/>
    <p:sldId id="355" r:id="rId11"/>
    <p:sldId id="356" r:id="rId12"/>
    <p:sldId id="357" r:id="rId13"/>
    <p:sldId id="358" r:id="rId14"/>
    <p:sldId id="359" r:id="rId15"/>
    <p:sldId id="360" r:id="rId16"/>
  </p:sldIdLst>
  <p:sldSz cx="12192000" cy="6858000"/>
  <p:notesSz cx="6858000" cy="9144000"/>
  <p:embeddedFontLst>
    <p:embeddedFont>
      <p:font typeface="나눔바른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C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9F780-5AD9-4208-8C1E-E2E76CC83C1C}" v="10" dt="2025-05-30T09:05:15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 autoAdjust="0"/>
    <p:restoredTop sz="81826" autoAdjust="0"/>
  </p:normalViewPr>
  <p:slideViewPr>
    <p:cSldViewPr snapToGrid="0" showGuides="1">
      <p:cViewPr varScale="1">
        <p:scale>
          <a:sx n="53" d="100"/>
          <a:sy n="53" d="100"/>
        </p:scale>
        <p:origin x="52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송" userId="59b36c7d67039b31" providerId="LiveId" clId="{22C760E2-EE35-4336-9785-676E8EC9A9E5}"/>
    <pc:docChg chg="modSld">
      <pc:chgData name="재현 송" userId="59b36c7d67039b31" providerId="LiveId" clId="{22C760E2-EE35-4336-9785-676E8EC9A9E5}" dt="2025-05-02T09:37:45.540" v="0"/>
      <pc:docMkLst>
        <pc:docMk/>
      </pc:docMkLst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3911476463" sldId="256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2071904690" sldId="260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4046158447" sldId="322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1984269273" sldId="323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3285295588" sldId="338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2826551469" sldId="339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2497702740" sldId="340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1654842579" sldId="341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2136657179" sldId="342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1199213148" sldId="345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3013391091" sldId="346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1949765476" sldId="347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539439273" sldId="348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3094881873" sldId="349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3926916989" sldId="350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1034024235" sldId="351"/>
        </pc:sldMkLst>
      </pc:sldChg>
    </pc:docChg>
  </pc:docChgLst>
  <pc:docChgLst>
    <pc:chgData name="재현 송" userId="59b36c7d67039b31" providerId="LiveId" clId="{EEE9F780-5AD9-4208-8C1E-E2E76CC83C1C}"/>
    <pc:docChg chg="undo custSel addSld delSld modSld">
      <pc:chgData name="재현 송" userId="59b36c7d67039b31" providerId="LiveId" clId="{EEE9F780-5AD9-4208-8C1E-E2E76CC83C1C}" dt="2025-05-30T10:58:49.379" v="3064" actId="20577"/>
      <pc:docMkLst>
        <pc:docMk/>
      </pc:docMkLst>
      <pc:sldChg chg="modSp mod">
        <pc:chgData name="재현 송" userId="59b36c7d67039b31" providerId="LiveId" clId="{EEE9F780-5AD9-4208-8C1E-E2E76CC83C1C}" dt="2025-05-30T07:34:21.318" v="11" actId="20577"/>
        <pc:sldMkLst>
          <pc:docMk/>
          <pc:sldMk cId="3911476463" sldId="256"/>
        </pc:sldMkLst>
        <pc:spChg chg="mod">
          <ac:chgData name="재현 송" userId="59b36c7d67039b31" providerId="LiveId" clId="{EEE9F780-5AD9-4208-8C1E-E2E76CC83C1C}" dt="2025-05-30T07:34:21.318" v="11" actId="20577"/>
          <ac:spMkLst>
            <pc:docMk/>
            <pc:sldMk cId="3911476463" sldId="256"/>
            <ac:spMk id="2" creationId="{DF55576B-0897-B8E5-2160-AB13AEA916C1}"/>
          </ac:spMkLst>
        </pc:spChg>
      </pc:sldChg>
      <pc:sldChg chg="delSp modSp mod">
        <pc:chgData name="재현 송" userId="59b36c7d67039b31" providerId="LiveId" clId="{EEE9F780-5AD9-4208-8C1E-E2E76CC83C1C}" dt="2025-05-30T07:37:12.018" v="305" actId="478"/>
        <pc:sldMkLst>
          <pc:docMk/>
          <pc:sldMk cId="2071904690" sldId="260"/>
        </pc:sldMkLst>
        <pc:spChg chg="del">
          <ac:chgData name="재현 송" userId="59b36c7d67039b31" providerId="LiveId" clId="{EEE9F780-5AD9-4208-8C1E-E2E76CC83C1C}" dt="2025-05-30T07:37:12.018" v="305" actId="478"/>
          <ac:spMkLst>
            <pc:docMk/>
            <pc:sldMk cId="2071904690" sldId="260"/>
            <ac:spMk id="3" creationId="{BC52F860-EE53-B61E-0B21-679C4D478D90}"/>
          </ac:spMkLst>
        </pc:spChg>
        <pc:spChg chg="mod">
          <ac:chgData name="재현 송" userId="59b36c7d67039b31" providerId="LiveId" clId="{EEE9F780-5AD9-4208-8C1E-E2E76CC83C1C}" dt="2025-05-30T07:37:09.534" v="304" actId="14100"/>
          <ac:spMkLst>
            <pc:docMk/>
            <pc:sldMk cId="2071904690" sldId="260"/>
            <ac:spMk id="4" creationId="{DF428E42-5EBC-5C47-2987-C666CDB14B89}"/>
          </ac:spMkLst>
        </pc:spChg>
      </pc:sldChg>
      <pc:sldChg chg="modSp mod">
        <pc:chgData name="재현 송" userId="59b36c7d67039b31" providerId="LiveId" clId="{EEE9F780-5AD9-4208-8C1E-E2E76CC83C1C}" dt="2025-05-30T07:44:28.877" v="617"/>
        <pc:sldMkLst>
          <pc:docMk/>
          <pc:sldMk cId="4046158447" sldId="322"/>
        </pc:sldMkLst>
        <pc:spChg chg="mod">
          <ac:chgData name="재현 송" userId="59b36c7d67039b31" providerId="LiveId" clId="{EEE9F780-5AD9-4208-8C1E-E2E76CC83C1C}" dt="2025-05-30T07:44:28.877" v="617"/>
          <ac:spMkLst>
            <pc:docMk/>
            <pc:sldMk cId="4046158447" sldId="322"/>
            <ac:spMk id="2" creationId="{53DF2BB9-C78D-35D4-E3DD-69431FE81799}"/>
          </ac:spMkLst>
        </pc:spChg>
        <pc:spChg chg="mod">
          <ac:chgData name="재현 송" userId="59b36c7d67039b31" providerId="LiveId" clId="{EEE9F780-5AD9-4208-8C1E-E2E76CC83C1C}" dt="2025-05-30T07:43:56.679" v="616" actId="20577"/>
          <ac:spMkLst>
            <pc:docMk/>
            <pc:sldMk cId="4046158447" sldId="322"/>
            <ac:spMk id="3" creationId="{50185FE7-5903-6251-0967-2172B5297EAE}"/>
          </ac:spMkLst>
        </pc:spChg>
      </pc:sldChg>
      <pc:sldChg chg="modSp del mod">
        <pc:chgData name="재현 송" userId="59b36c7d67039b31" providerId="LiveId" clId="{EEE9F780-5AD9-4208-8C1E-E2E76CC83C1C}" dt="2025-05-30T07:58:01.653" v="1185" actId="47"/>
        <pc:sldMkLst>
          <pc:docMk/>
          <pc:sldMk cId="1984269273" sldId="323"/>
        </pc:sldMkLst>
        <pc:spChg chg="mod">
          <ac:chgData name="재현 송" userId="59b36c7d67039b31" providerId="LiveId" clId="{EEE9F780-5AD9-4208-8C1E-E2E76CC83C1C}" dt="2025-05-30T07:56:32.951" v="996" actId="20577"/>
          <ac:spMkLst>
            <pc:docMk/>
            <pc:sldMk cId="1984269273" sldId="323"/>
            <ac:spMk id="2" creationId="{2EA82FCF-87A0-32F1-DF89-733115F5AD6C}"/>
          </ac:spMkLst>
        </pc:spChg>
        <pc:spChg chg="mod">
          <ac:chgData name="재현 송" userId="59b36c7d67039b31" providerId="LiveId" clId="{EEE9F780-5AD9-4208-8C1E-E2E76CC83C1C}" dt="2025-05-30T07:57:05.882" v="1081" actId="5793"/>
          <ac:spMkLst>
            <pc:docMk/>
            <pc:sldMk cId="1984269273" sldId="323"/>
            <ac:spMk id="3" creationId="{6F3FFD2E-5190-5814-BD93-2EE518D8DD6C}"/>
          </ac:spMkLst>
        </pc:spChg>
      </pc:sldChg>
      <pc:sldChg chg="modSp mod">
        <pc:chgData name="재현 송" userId="59b36c7d67039b31" providerId="LiveId" clId="{EEE9F780-5AD9-4208-8C1E-E2E76CC83C1C}" dt="2025-05-30T07:47:15.218" v="636" actId="20577"/>
        <pc:sldMkLst>
          <pc:docMk/>
          <pc:sldMk cId="3285295588" sldId="338"/>
        </pc:sldMkLst>
        <pc:spChg chg="mod">
          <ac:chgData name="재현 송" userId="59b36c7d67039b31" providerId="LiveId" clId="{EEE9F780-5AD9-4208-8C1E-E2E76CC83C1C}" dt="2025-05-30T07:46:29.206" v="619"/>
          <ac:spMkLst>
            <pc:docMk/>
            <pc:sldMk cId="3285295588" sldId="338"/>
            <ac:spMk id="2" creationId="{79927710-D0B3-7905-A42A-D20E152CDC1B}"/>
          </ac:spMkLst>
        </pc:spChg>
        <pc:spChg chg="mod">
          <ac:chgData name="재현 송" userId="59b36c7d67039b31" providerId="LiveId" clId="{EEE9F780-5AD9-4208-8C1E-E2E76CC83C1C}" dt="2025-05-30T07:47:15.218" v="636" actId="20577"/>
          <ac:spMkLst>
            <pc:docMk/>
            <pc:sldMk cId="3285295588" sldId="338"/>
            <ac:spMk id="3" creationId="{D65A394F-E2AB-F7EC-4783-9FE2B18270D8}"/>
          </ac:spMkLst>
        </pc:spChg>
      </pc:sldChg>
      <pc:sldChg chg="del">
        <pc:chgData name="재현 송" userId="59b36c7d67039b31" providerId="LiveId" clId="{EEE9F780-5AD9-4208-8C1E-E2E76CC83C1C}" dt="2025-05-30T08:04:32.141" v="1481" actId="47"/>
        <pc:sldMkLst>
          <pc:docMk/>
          <pc:sldMk cId="2826551469" sldId="339"/>
        </pc:sldMkLst>
      </pc:sldChg>
      <pc:sldChg chg="del">
        <pc:chgData name="재현 송" userId="59b36c7d67039b31" providerId="LiveId" clId="{EEE9F780-5AD9-4208-8C1E-E2E76CC83C1C}" dt="2025-05-30T08:04:31.194" v="1480" actId="47"/>
        <pc:sldMkLst>
          <pc:docMk/>
          <pc:sldMk cId="2497702740" sldId="340"/>
        </pc:sldMkLst>
      </pc:sldChg>
      <pc:sldChg chg="del">
        <pc:chgData name="재현 송" userId="59b36c7d67039b31" providerId="LiveId" clId="{EEE9F780-5AD9-4208-8C1E-E2E76CC83C1C}" dt="2025-05-30T08:04:29.725" v="1478" actId="47"/>
        <pc:sldMkLst>
          <pc:docMk/>
          <pc:sldMk cId="1654842579" sldId="341"/>
        </pc:sldMkLst>
      </pc:sldChg>
      <pc:sldChg chg="del">
        <pc:chgData name="재현 송" userId="59b36c7d67039b31" providerId="LiveId" clId="{EEE9F780-5AD9-4208-8C1E-E2E76CC83C1C}" dt="2025-05-30T08:04:28.863" v="1476" actId="47"/>
        <pc:sldMkLst>
          <pc:docMk/>
          <pc:sldMk cId="2136657179" sldId="342"/>
        </pc:sldMkLst>
      </pc:sldChg>
      <pc:sldChg chg="del">
        <pc:chgData name="재현 송" userId="59b36c7d67039b31" providerId="LiveId" clId="{EEE9F780-5AD9-4208-8C1E-E2E76CC83C1C}" dt="2025-05-30T08:04:30.554" v="1479" actId="47"/>
        <pc:sldMkLst>
          <pc:docMk/>
          <pc:sldMk cId="1199213148" sldId="345"/>
        </pc:sldMkLst>
      </pc:sldChg>
      <pc:sldChg chg="del">
        <pc:chgData name="재현 송" userId="59b36c7d67039b31" providerId="LiveId" clId="{EEE9F780-5AD9-4208-8C1E-E2E76CC83C1C}" dt="2025-05-30T08:04:29.245" v="1477" actId="47"/>
        <pc:sldMkLst>
          <pc:docMk/>
          <pc:sldMk cId="3013391091" sldId="346"/>
        </pc:sldMkLst>
      </pc:sldChg>
      <pc:sldChg chg="del">
        <pc:chgData name="재현 송" userId="59b36c7d67039b31" providerId="LiveId" clId="{EEE9F780-5AD9-4208-8C1E-E2E76CC83C1C}" dt="2025-05-30T08:04:27.699" v="1474" actId="47"/>
        <pc:sldMkLst>
          <pc:docMk/>
          <pc:sldMk cId="1949765476" sldId="347"/>
        </pc:sldMkLst>
      </pc:sldChg>
      <pc:sldChg chg="modSp mod">
        <pc:chgData name="재현 송" userId="59b36c7d67039b31" providerId="LiveId" clId="{EEE9F780-5AD9-4208-8C1E-E2E76CC83C1C}" dt="2025-05-30T07:40:33.084" v="434" actId="20577"/>
        <pc:sldMkLst>
          <pc:docMk/>
          <pc:sldMk cId="539439273" sldId="348"/>
        </pc:sldMkLst>
        <pc:spChg chg="mod">
          <ac:chgData name="재현 송" userId="59b36c7d67039b31" providerId="LiveId" clId="{EEE9F780-5AD9-4208-8C1E-E2E76CC83C1C}" dt="2025-05-30T07:39:14.393" v="348" actId="20577"/>
          <ac:spMkLst>
            <pc:docMk/>
            <pc:sldMk cId="539439273" sldId="348"/>
            <ac:spMk id="2" creationId="{53DF2BB9-C78D-35D4-E3DD-69431FE81799}"/>
          </ac:spMkLst>
        </pc:spChg>
        <pc:spChg chg="mod">
          <ac:chgData name="재현 송" userId="59b36c7d67039b31" providerId="LiveId" clId="{EEE9F780-5AD9-4208-8C1E-E2E76CC83C1C}" dt="2025-05-30T07:40:33.084" v="434" actId="20577"/>
          <ac:spMkLst>
            <pc:docMk/>
            <pc:sldMk cId="539439273" sldId="348"/>
            <ac:spMk id="3" creationId="{50185FE7-5903-6251-0967-2172B5297EAE}"/>
          </ac:spMkLst>
        </pc:spChg>
      </pc:sldChg>
      <pc:sldChg chg="del">
        <pc:chgData name="재현 송" userId="59b36c7d67039b31" providerId="LiveId" clId="{EEE9F780-5AD9-4208-8C1E-E2E76CC83C1C}" dt="2025-05-30T08:04:28.465" v="1475" actId="47"/>
        <pc:sldMkLst>
          <pc:docMk/>
          <pc:sldMk cId="3094881873" sldId="349"/>
        </pc:sldMkLst>
      </pc:sldChg>
      <pc:sldChg chg="modSp mod">
        <pc:chgData name="재현 송" userId="59b36c7d67039b31" providerId="LiveId" clId="{EEE9F780-5AD9-4208-8C1E-E2E76CC83C1C}" dt="2025-05-30T09:15:20.507" v="2704" actId="20577"/>
        <pc:sldMkLst>
          <pc:docMk/>
          <pc:sldMk cId="3926916989" sldId="350"/>
        </pc:sldMkLst>
        <pc:spChg chg="mod">
          <ac:chgData name="재현 송" userId="59b36c7d67039b31" providerId="LiveId" clId="{EEE9F780-5AD9-4208-8C1E-E2E76CC83C1C}" dt="2025-05-30T07:44:31.798" v="618"/>
          <ac:spMkLst>
            <pc:docMk/>
            <pc:sldMk cId="3926916989" sldId="350"/>
            <ac:spMk id="2" creationId="{E5DE8FEA-11FD-6D99-98B1-A4875974434E}"/>
          </ac:spMkLst>
        </pc:spChg>
        <pc:spChg chg="mod">
          <ac:chgData name="재현 송" userId="59b36c7d67039b31" providerId="LiveId" clId="{EEE9F780-5AD9-4208-8C1E-E2E76CC83C1C}" dt="2025-05-30T09:15:20.507" v="2704" actId="20577"/>
          <ac:spMkLst>
            <pc:docMk/>
            <pc:sldMk cId="3926916989" sldId="350"/>
            <ac:spMk id="3" creationId="{A9D64288-239B-37B1-0A9F-80644CD23595}"/>
          </ac:spMkLst>
        </pc:spChg>
      </pc:sldChg>
      <pc:sldChg chg="modSp mod">
        <pc:chgData name="재현 송" userId="59b36c7d67039b31" providerId="LiveId" clId="{EEE9F780-5AD9-4208-8C1E-E2E76CC83C1C}" dt="2025-05-30T07:41:09.849" v="460" actId="1035"/>
        <pc:sldMkLst>
          <pc:docMk/>
          <pc:sldMk cId="1034024235" sldId="351"/>
        </pc:sldMkLst>
        <pc:spChg chg="mod">
          <ac:chgData name="재현 송" userId="59b36c7d67039b31" providerId="LiveId" clId="{EEE9F780-5AD9-4208-8C1E-E2E76CC83C1C}" dt="2025-05-30T07:39:52.789" v="371" actId="20577"/>
          <ac:spMkLst>
            <pc:docMk/>
            <pc:sldMk cId="1034024235" sldId="351"/>
            <ac:spMk id="2" creationId="{0D15EFA6-E600-8AFC-48FD-2338FAFD8A42}"/>
          </ac:spMkLst>
        </pc:spChg>
        <pc:spChg chg="mod">
          <ac:chgData name="재현 송" userId="59b36c7d67039b31" providerId="LiveId" clId="{EEE9F780-5AD9-4208-8C1E-E2E76CC83C1C}" dt="2025-05-30T07:41:09.849" v="460" actId="1035"/>
          <ac:spMkLst>
            <pc:docMk/>
            <pc:sldMk cId="1034024235" sldId="351"/>
            <ac:spMk id="3" creationId="{21396AA5-3CF1-5F05-17FD-5976917FF55B}"/>
          </ac:spMkLst>
        </pc:spChg>
      </pc:sldChg>
      <pc:sldChg chg="add del">
        <pc:chgData name="재현 송" userId="59b36c7d67039b31" providerId="LiveId" clId="{EEE9F780-5AD9-4208-8C1E-E2E76CC83C1C}" dt="2025-05-30T07:43:13.608" v="606" actId="2890"/>
        <pc:sldMkLst>
          <pc:docMk/>
          <pc:sldMk cId="467500749" sldId="352"/>
        </pc:sldMkLst>
      </pc:sldChg>
      <pc:sldChg chg="modSp add mod">
        <pc:chgData name="재현 송" userId="59b36c7d67039b31" providerId="LiveId" clId="{EEE9F780-5AD9-4208-8C1E-E2E76CC83C1C}" dt="2025-05-30T09:15:52.147" v="2728" actId="1035"/>
        <pc:sldMkLst>
          <pc:docMk/>
          <pc:sldMk cId="923908743" sldId="352"/>
        </pc:sldMkLst>
        <pc:spChg chg="mod">
          <ac:chgData name="재현 송" userId="59b36c7d67039b31" providerId="LiveId" clId="{EEE9F780-5AD9-4208-8C1E-E2E76CC83C1C}" dt="2025-05-30T09:15:36.089" v="2705" actId="20577"/>
          <ac:spMkLst>
            <pc:docMk/>
            <pc:sldMk cId="923908743" sldId="352"/>
            <ac:spMk id="2" creationId="{65AD646B-862C-0256-B62E-87F318A49F28}"/>
          </ac:spMkLst>
        </pc:spChg>
        <pc:spChg chg="mod">
          <ac:chgData name="재현 송" userId="59b36c7d67039b31" providerId="LiveId" clId="{EEE9F780-5AD9-4208-8C1E-E2E76CC83C1C}" dt="2025-05-30T09:15:52.147" v="2728" actId="1035"/>
          <ac:spMkLst>
            <pc:docMk/>
            <pc:sldMk cId="923908743" sldId="352"/>
            <ac:spMk id="3" creationId="{E3AC5639-BFB9-6489-F148-DFC558E58858}"/>
          </ac:spMkLst>
        </pc:spChg>
      </pc:sldChg>
      <pc:sldChg chg="addSp delSp modSp add mod">
        <pc:chgData name="재현 송" userId="59b36c7d67039b31" providerId="LiveId" clId="{EEE9F780-5AD9-4208-8C1E-E2E76CC83C1C}" dt="2025-05-30T08:01:38.279" v="1295" actId="20577"/>
        <pc:sldMkLst>
          <pc:docMk/>
          <pc:sldMk cId="3376743976" sldId="353"/>
        </pc:sldMkLst>
        <pc:spChg chg="mod">
          <ac:chgData name="재현 송" userId="59b36c7d67039b31" providerId="LiveId" clId="{EEE9F780-5AD9-4208-8C1E-E2E76CC83C1C}" dt="2025-05-30T08:01:38.279" v="1295" actId="20577"/>
          <ac:spMkLst>
            <pc:docMk/>
            <pc:sldMk cId="3376743976" sldId="353"/>
            <ac:spMk id="2" creationId="{0E660B64-97A1-EDDD-84B2-FE8B907324E6}"/>
          </ac:spMkLst>
        </pc:spChg>
        <pc:spChg chg="del">
          <ac:chgData name="재현 송" userId="59b36c7d67039b31" providerId="LiveId" clId="{EEE9F780-5AD9-4208-8C1E-E2E76CC83C1C}" dt="2025-05-30T07:59:36.300" v="1248" actId="478"/>
          <ac:spMkLst>
            <pc:docMk/>
            <pc:sldMk cId="3376743976" sldId="353"/>
            <ac:spMk id="3" creationId="{CB7CEC73-F511-8EE8-7493-D8AE893FDC63}"/>
          </ac:spMkLst>
        </pc:spChg>
        <pc:spChg chg="add del mod">
          <ac:chgData name="재현 송" userId="59b36c7d67039b31" providerId="LiveId" clId="{EEE9F780-5AD9-4208-8C1E-E2E76CC83C1C}" dt="2025-05-30T07:59:38.468" v="1249" actId="478"/>
          <ac:spMkLst>
            <pc:docMk/>
            <pc:sldMk cId="3376743976" sldId="353"/>
            <ac:spMk id="5" creationId="{8F1ADFCE-525B-AA7C-2FF3-848B32C99951}"/>
          </ac:spMkLst>
        </pc:spChg>
        <pc:spChg chg="add mod">
          <ac:chgData name="재현 송" userId="59b36c7d67039b31" providerId="LiveId" clId="{EEE9F780-5AD9-4208-8C1E-E2E76CC83C1C}" dt="2025-05-30T07:59:39.075" v="1250"/>
          <ac:spMkLst>
            <pc:docMk/>
            <pc:sldMk cId="3376743976" sldId="353"/>
            <ac:spMk id="6" creationId="{C1108085-ABA5-304B-CA58-DEAC5AAFBFBF}"/>
          </ac:spMkLst>
        </pc:spChg>
      </pc:sldChg>
      <pc:sldChg chg="add del">
        <pc:chgData name="재현 송" userId="59b36c7d67039b31" providerId="LiveId" clId="{EEE9F780-5AD9-4208-8C1E-E2E76CC83C1C}" dt="2025-05-30T08:04:32.934" v="1482" actId="47"/>
        <pc:sldMkLst>
          <pc:docMk/>
          <pc:sldMk cId="510369227" sldId="354"/>
        </pc:sldMkLst>
      </pc:sldChg>
      <pc:sldChg chg="addSp delSp modSp add mod">
        <pc:chgData name="재현 송" userId="59b36c7d67039b31" providerId="LiveId" clId="{EEE9F780-5AD9-4208-8C1E-E2E76CC83C1C}" dt="2025-05-30T08:01:44.385" v="1296"/>
        <pc:sldMkLst>
          <pc:docMk/>
          <pc:sldMk cId="2647528695" sldId="355"/>
        </pc:sldMkLst>
        <pc:spChg chg="mod">
          <ac:chgData name="재현 송" userId="59b36c7d67039b31" providerId="LiveId" clId="{EEE9F780-5AD9-4208-8C1E-E2E76CC83C1C}" dt="2025-05-30T08:01:44.385" v="1296"/>
          <ac:spMkLst>
            <pc:docMk/>
            <pc:sldMk cId="2647528695" sldId="355"/>
            <ac:spMk id="2" creationId="{B2089256-C5B8-C4D3-2661-08C7EC018D6E}"/>
          </ac:spMkLst>
        </pc:spChg>
        <pc:spChg chg="add mod">
          <ac:chgData name="재현 송" userId="59b36c7d67039b31" providerId="LiveId" clId="{EEE9F780-5AD9-4208-8C1E-E2E76CC83C1C}" dt="2025-05-30T08:00:02.484" v="1253"/>
          <ac:spMkLst>
            <pc:docMk/>
            <pc:sldMk cId="2647528695" sldId="355"/>
            <ac:spMk id="3" creationId="{E2601E43-5689-D1DA-4ED2-BC5C5DBB2DD5}"/>
          </ac:spMkLst>
        </pc:spChg>
        <pc:spChg chg="add del mod">
          <ac:chgData name="재현 송" userId="59b36c7d67039b31" providerId="LiveId" clId="{EEE9F780-5AD9-4208-8C1E-E2E76CC83C1C}" dt="2025-05-30T08:00:11.970" v="1255" actId="478"/>
          <ac:spMkLst>
            <pc:docMk/>
            <pc:sldMk cId="2647528695" sldId="355"/>
            <ac:spMk id="5" creationId="{A6800BF5-1EB6-4F24-D02D-E1AF91A1BAC9}"/>
          </ac:spMkLst>
        </pc:spChg>
        <pc:spChg chg="del">
          <ac:chgData name="재현 송" userId="59b36c7d67039b31" providerId="LiveId" clId="{EEE9F780-5AD9-4208-8C1E-E2E76CC83C1C}" dt="2025-05-30T08:00:09.406" v="1254" actId="478"/>
          <ac:spMkLst>
            <pc:docMk/>
            <pc:sldMk cId="2647528695" sldId="355"/>
            <ac:spMk id="6" creationId="{2557624B-6AAB-B8ED-4022-A13C984DEE67}"/>
          </ac:spMkLst>
        </pc:spChg>
        <pc:spChg chg="add mod">
          <ac:chgData name="재현 송" userId="59b36c7d67039b31" providerId="LiveId" clId="{EEE9F780-5AD9-4208-8C1E-E2E76CC83C1C}" dt="2025-05-30T08:00:13.272" v="1256"/>
          <ac:spMkLst>
            <pc:docMk/>
            <pc:sldMk cId="2647528695" sldId="355"/>
            <ac:spMk id="7" creationId="{7C7DBB81-BD48-5EDD-D852-0406ED366619}"/>
          </ac:spMkLst>
        </pc:spChg>
      </pc:sldChg>
      <pc:sldChg chg="addSp delSp modSp add mod">
        <pc:chgData name="재현 송" userId="59b36c7d67039b31" providerId="LiveId" clId="{EEE9F780-5AD9-4208-8C1E-E2E76CC83C1C}" dt="2025-05-30T08:01:47.242" v="1297"/>
        <pc:sldMkLst>
          <pc:docMk/>
          <pc:sldMk cId="1192569216" sldId="356"/>
        </pc:sldMkLst>
        <pc:spChg chg="mod">
          <ac:chgData name="재현 송" userId="59b36c7d67039b31" providerId="LiveId" clId="{EEE9F780-5AD9-4208-8C1E-E2E76CC83C1C}" dt="2025-05-30T08:01:47.242" v="1297"/>
          <ac:spMkLst>
            <pc:docMk/>
            <pc:sldMk cId="1192569216" sldId="356"/>
            <ac:spMk id="2" creationId="{BA41B4EF-CAB7-893C-A800-1AE94A2A22A6}"/>
          </ac:spMkLst>
        </pc:spChg>
        <pc:spChg chg="add del mod">
          <ac:chgData name="재현 송" userId="59b36c7d67039b31" providerId="LiveId" clId="{EEE9F780-5AD9-4208-8C1E-E2E76CC83C1C}" dt="2025-05-30T08:00:37.273" v="1260" actId="478"/>
          <ac:spMkLst>
            <pc:docMk/>
            <pc:sldMk cId="1192569216" sldId="356"/>
            <ac:spMk id="4" creationId="{825EBC42-96A8-8739-C79A-ACF9A09BBB92}"/>
          </ac:spMkLst>
        </pc:spChg>
        <pc:spChg chg="add mod">
          <ac:chgData name="재현 송" userId="59b36c7d67039b31" providerId="LiveId" clId="{EEE9F780-5AD9-4208-8C1E-E2E76CC83C1C}" dt="2025-05-30T08:00:38.357" v="1261"/>
          <ac:spMkLst>
            <pc:docMk/>
            <pc:sldMk cId="1192569216" sldId="356"/>
            <ac:spMk id="5" creationId="{497A03E0-1678-94DA-4307-C66340B67C03}"/>
          </ac:spMkLst>
        </pc:spChg>
        <pc:spChg chg="del">
          <ac:chgData name="재현 송" userId="59b36c7d67039b31" providerId="LiveId" clId="{EEE9F780-5AD9-4208-8C1E-E2E76CC83C1C}" dt="2025-05-30T08:00:36.130" v="1258" actId="478"/>
          <ac:spMkLst>
            <pc:docMk/>
            <pc:sldMk cId="1192569216" sldId="356"/>
            <ac:spMk id="7" creationId="{D37216B2-BB26-5005-E8E5-3AA64D6511EA}"/>
          </ac:spMkLst>
        </pc:spChg>
        <pc:picChg chg="add mod">
          <ac:chgData name="재현 송" userId="59b36c7d67039b31" providerId="LiveId" clId="{EEE9F780-5AD9-4208-8C1E-E2E76CC83C1C}" dt="2025-05-30T08:00:44.380" v="1262"/>
          <ac:picMkLst>
            <pc:docMk/>
            <pc:sldMk cId="1192569216" sldId="356"/>
            <ac:picMk id="6" creationId="{D433C361-D133-098D-B732-4F61C768A9C0}"/>
          </ac:picMkLst>
        </pc:picChg>
        <pc:picChg chg="add mod">
          <ac:chgData name="재현 송" userId="59b36c7d67039b31" providerId="LiveId" clId="{EEE9F780-5AD9-4208-8C1E-E2E76CC83C1C}" dt="2025-05-30T08:00:44.380" v="1262"/>
          <ac:picMkLst>
            <pc:docMk/>
            <pc:sldMk cId="1192569216" sldId="356"/>
            <ac:picMk id="8" creationId="{62FD3DCD-3A99-F1CA-15FD-EECC23716A32}"/>
          </ac:picMkLst>
        </pc:picChg>
        <pc:picChg chg="add mod">
          <ac:chgData name="재현 송" userId="59b36c7d67039b31" providerId="LiveId" clId="{EEE9F780-5AD9-4208-8C1E-E2E76CC83C1C}" dt="2025-05-30T08:00:44.380" v="1262"/>
          <ac:picMkLst>
            <pc:docMk/>
            <pc:sldMk cId="1192569216" sldId="356"/>
            <ac:picMk id="9" creationId="{5522C1A8-AC3D-7311-E904-71328EDCADEC}"/>
          </ac:picMkLst>
        </pc:picChg>
        <pc:picChg chg="add mod">
          <ac:chgData name="재현 송" userId="59b36c7d67039b31" providerId="LiveId" clId="{EEE9F780-5AD9-4208-8C1E-E2E76CC83C1C}" dt="2025-05-30T08:00:44.380" v="1262"/>
          <ac:picMkLst>
            <pc:docMk/>
            <pc:sldMk cId="1192569216" sldId="356"/>
            <ac:picMk id="10" creationId="{01C67C5D-5DB7-BEE9-F024-9CB7CEB0F768}"/>
          </ac:picMkLst>
        </pc:picChg>
      </pc:sldChg>
      <pc:sldChg chg="addSp delSp modSp add mod">
        <pc:chgData name="재현 송" userId="59b36c7d67039b31" providerId="LiveId" clId="{EEE9F780-5AD9-4208-8C1E-E2E76CC83C1C}" dt="2025-05-30T08:01:49.817" v="1298"/>
        <pc:sldMkLst>
          <pc:docMk/>
          <pc:sldMk cId="3531874364" sldId="357"/>
        </pc:sldMkLst>
        <pc:spChg chg="mod">
          <ac:chgData name="재현 송" userId="59b36c7d67039b31" providerId="LiveId" clId="{EEE9F780-5AD9-4208-8C1E-E2E76CC83C1C}" dt="2025-05-30T08:01:49.817" v="1298"/>
          <ac:spMkLst>
            <pc:docMk/>
            <pc:sldMk cId="3531874364" sldId="357"/>
            <ac:spMk id="2" creationId="{BB977937-48EE-110B-8418-8F38B3B66B69}"/>
          </ac:spMkLst>
        </pc:spChg>
        <pc:spChg chg="add del mod">
          <ac:chgData name="재현 송" userId="59b36c7d67039b31" providerId="LiveId" clId="{EEE9F780-5AD9-4208-8C1E-E2E76CC83C1C}" dt="2025-05-30T08:01:05.227" v="1265" actId="478"/>
          <ac:spMkLst>
            <pc:docMk/>
            <pc:sldMk cId="3531874364" sldId="357"/>
            <ac:spMk id="4" creationId="{A34FB3A6-B9D3-8042-8C1C-3C9E226874CB}"/>
          </ac:spMkLst>
        </pc:spChg>
        <pc:spChg chg="del">
          <ac:chgData name="재현 송" userId="59b36c7d67039b31" providerId="LiveId" clId="{EEE9F780-5AD9-4208-8C1E-E2E76CC83C1C}" dt="2025-05-30T08:01:03.597" v="1264" actId="478"/>
          <ac:spMkLst>
            <pc:docMk/>
            <pc:sldMk cId="3531874364" sldId="357"/>
            <ac:spMk id="5" creationId="{1AA5602B-71CD-37F7-4645-8C4D8091EBBD}"/>
          </ac:spMkLst>
        </pc:spChg>
        <pc:spChg chg="add mod">
          <ac:chgData name="재현 송" userId="59b36c7d67039b31" providerId="LiveId" clId="{EEE9F780-5AD9-4208-8C1E-E2E76CC83C1C}" dt="2025-05-30T08:01:06.351" v="1266"/>
          <ac:spMkLst>
            <pc:docMk/>
            <pc:sldMk cId="3531874364" sldId="357"/>
            <ac:spMk id="7" creationId="{72DCBF8D-8E02-8D42-6505-5F1325CE9B3F}"/>
          </ac:spMkLst>
        </pc:spChg>
        <pc:picChg chg="del">
          <ac:chgData name="재현 송" userId="59b36c7d67039b31" providerId="LiveId" clId="{EEE9F780-5AD9-4208-8C1E-E2E76CC83C1C}" dt="2025-05-30T08:01:03.597" v="1264" actId="478"/>
          <ac:picMkLst>
            <pc:docMk/>
            <pc:sldMk cId="3531874364" sldId="357"/>
            <ac:picMk id="6" creationId="{5888BA92-EFD7-00F6-F290-E2B551D58030}"/>
          </ac:picMkLst>
        </pc:picChg>
        <pc:picChg chg="del">
          <ac:chgData name="재현 송" userId="59b36c7d67039b31" providerId="LiveId" clId="{EEE9F780-5AD9-4208-8C1E-E2E76CC83C1C}" dt="2025-05-30T08:01:03.597" v="1264" actId="478"/>
          <ac:picMkLst>
            <pc:docMk/>
            <pc:sldMk cId="3531874364" sldId="357"/>
            <ac:picMk id="8" creationId="{EF4C2306-EB74-5AA2-69B5-7144B70E36AE}"/>
          </ac:picMkLst>
        </pc:picChg>
        <pc:picChg chg="del">
          <ac:chgData name="재현 송" userId="59b36c7d67039b31" providerId="LiveId" clId="{EEE9F780-5AD9-4208-8C1E-E2E76CC83C1C}" dt="2025-05-30T08:01:03.597" v="1264" actId="478"/>
          <ac:picMkLst>
            <pc:docMk/>
            <pc:sldMk cId="3531874364" sldId="357"/>
            <ac:picMk id="9" creationId="{692C9A45-0553-0E92-D99B-A17A5EDC6DBD}"/>
          </ac:picMkLst>
        </pc:picChg>
        <pc:picChg chg="del">
          <ac:chgData name="재현 송" userId="59b36c7d67039b31" providerId="LiveId" clId="{EEE9F780-5AD9-4208-8C1E-E2E76CC83C1C}" dt="2025-05-30T08:01:03.597" v="1264" actId="478"/>
          <ac:picMkLst>
            <pc:docMk/>
            <pc:sldMk cId="3531874364" sldId="357"/>
            <ac:picMk id="10" creationId="{0032D9E6-167C-7173-1EC1-6CA272373549}"/>
          </ac:picMkLst>
        </pc:picChg>
      </pc:sldChg>
      <pc:sldChg chg="modSp add mod">
        <pc:chgData name="재현 송" userId="59b36c7d67039b31" providerId="LiveId" clId="{EEE9F780-5AD9-4208-8C1E-E2E76CC83C1C}" dt="2025-05-30T08:04:03.036" v="1473" actId="20577"/>
        <pc:sldMkLst>
          <pc:docMk/>
          <pc:sldMk cId="3813236888" sldId="358"/>
        </pc:sldMkLst>
        <pc:spChg chg="mod">
          <ac:chgData name="재현 송" userId="59b36c7d67039b31" providerId="LiveId" clId="{EEE9F780-5AD9-4208-8C1E-E2E76CC83C1C}" dt="2025-05-30T08:02:03.762" v="1319" actId="20577"/>
          <ac:spMkLst>
            <pc:docMk/>
            <pc:sldMk cId="3813236888" sldId="358"/>
            <ac:spMk id="2" creationId="{0B488689-26FF-B6E5-AC6A-A90542690466}"/>
          </ac:spMkLst>
        </pc:spChg>
        <pc:spChg chg="mod">
          <ac:chgData name="재현 송" userId="59b36c7d67039b31" providerId="LiveId" clId="{EEE9F780-5AD9-4208-8C1E-E2E76CC83C1C}" dt="2025-05-30T08:04:03.036" v="1473" actId="20577"/>
          <ac:spMkLst>
            <pc:docMk/>
            <pc:sldMk cId="3813236888" sldId="358"/>
            <ac:spMk id="7" creationId="{D1EFB391-875E-99B7-DFAB-8039B4540A9D}"/>
          </ac:spMkLst>
        </pc:spChg>
      </pc:sldChg>
      <pc:sldChg chg="modSp add mod">
        <pc:chgData name="재현 송" userId="59b36c7d67039b31" providerId="LiveId" clId="{EEE9F780-5AD9-4208-8C1E-E2E76CC83C1C}" dt="2025-05-30T09:17:37.902" v="2765" actId="14100"/>
        <pc:sldMkLst>
          <pc:docMk/>
          <pc:sldMk cId="838545928" sldId="359"/>
        </pc:sldMkLst>
        <pc:spChg chg="mod">
          <ac:chgData name="재현 송" userId="59b36c7d67039b31" providerId="LiveId" clId="{EEE9F780-5AD9-4208-8C1E-E2E76CC83C1C}" dt="2025-05-30T08:04:45.378" v="1504" actId="20577"/>
          <ac:spMkLst>
            <pc:docMk/>
            <pc:sldMk cId="838545928" sldId="359"/>
            <ac:spMk id="2" creationId="{1D6319C3-11C1-E460-76E1-151E45F3BA20}"/>
          </ac:spMkLst>
        </pc:spChg>
        <pc:spChg chg="mod">
          <ac:chgData name="재현 송" userId="59b36c7d67039b31" providerId="LiveId" clId="{EEE9F780-5AD9-4208-8C1E-E2E76CC83C1C}" dt="2025-05-30T09:17:37.902" v="2765" actId="14100"/>
          <ac:spMkLst>
            <pc:docMk/>
            <pc:sldMk cId="838545928" sldId="359"/>
            <ac:spMk id="7" creationId="{B3C91D67-C1FA-9B4F-F6C7-9A98AF6A88A9}"/>
          </ac:spMkLst>
        </pc:spChg>
      </pc:sldChg>
      <pc:sldChg chg="addSp delSp modSp add mod">
        <pc:chgData name="재현 송" userId="59b36c7d67039b31" providerId="LiveId" clId="{EEE9F780-5AD9-4208-8C1E-E2E76CC83C1C}" dt="2025-05-30T10:58:49.379" v="3064" actId="20577"/>
        <pc:sldMkLst>
          <pc:docMk/>
          <pc:sldMk cId="2834085298" sldId="360"/>
        </pc:sldMkLst>
        <pc:spChg chg="mod">
          <ac:chgData name="재현 송" userId="59b36c7d67039b31" providerId="LiveId" clId="{EEE9F780-5AD9-4208-8C1E-E2E76CC83C1C}" dt="2025-05-30T09:13:01.025" v="2587" actId="1076"/>
          <ac:spMkLst>
            <pc:docMk/>
            <pc:sldMk cId="2834085298" sldId="360"/>
            <ac:spMk id="7" creationId="{1A9A72F3-9035-5904-C579-FF226DD1F98C}"/>
          </ac:spMkLst>
        </pc:spChg>
        <pc:graphicFrameChg chg="add del mod">
          <ac:chgData name="재현 송" userId="59b36c7d67039b31" providerId="LiveId" clId="{EEE9F780-5AD9-4208-8C1E-E2E76CC83C1C}" dt="2025-05-30T09:05:17.664" v="1864" actId="478"/>
          <ac:graphicFrameMkLst>
            <pc:docMk/>
            <pc:sldMk cId="2834085298" sldId="360"/>
            <ac:graphicFrameMk id="3" creationId="{0D13BF48-9F8E-6B87-2147-CB44336DDC47}"/>
          </ac:graphicFrameMkLst>
        </pc:graphicFrameChg>
        <pc:graphicFrameChg chg="add mod modGraphic">
          <ac:chgData name="재현 송" userId="59b36c7d67039b31" providerId="LiveId" clId="{EEE9F780-5AD9-4208-8C1E-E2E76CC83C1C}" dt="2025-05-30T10:58:49.379" v="3064" actId="20577"/>
          <ac:graphicFrameMkLst>
            <pc:docMk/>
            <pc:sldMk cId="2834085298" sldId="360"/>
            <ac:graphicFrameMk id="4" creationId="{C9DE061B-3849-BFAE-414A-C334E6AA884F}"/>
          </ac:graphicFrameMkLst>
        </pc:graphicFrameChg>
      </pc:sldChg>
    </pc:docChg>
  </pc:docChgLst>
  <pc:docChgLst>
    <pc:chgData name="재현 송" userId="59b36c7d67039b31" providerId="LiveId" clId="{F4963E38-397C-405C-B7E7-31497873FC99}"/>
    <pc:docChg chg="undo custSel addSld delSld modSld">
      <pc:chgData name="재현 송" userId="59b36c7d67039b31" providerId="LiveId" clId="{F4963E38-397C-405C-B7E7-31497873FC99}" dt="2025-05-02T08:20:18.862" v="2672"/>
      <pc:docMkLst>
        <pc:docMk/>
      </pc:docMkLst>
      <pc:sldChg chg="modSp mod">
        <pc:chgData name="재현 송" userId="59b36c7d67039b31" providerId="LiveId" clId="{F4963E38-397C-405C-B7E7-31497873FC99}" dt="2025-05-01T15:32:08.909" v="56" actId="20577"/>
        <pc:sldMkLst>
          <pc:docMk/>
          <pc:sldMk cId="3911476463" sldId="256"/>
        </pc:sldMkLst>
        <pc:spChg chg="mod">
          <ac:chgData name="재현 송" userId="59b36c7d67039b31" providerId="LiveId" clId="{F4963E38-397C-405C-B7E7-31497873FC99}" dt="2025-05-01T15:32:08.909" v="56" actId="20577"/>
          <ac:spMkLst>
            <pc:docMk/>
            <pc:sldMk cId="3911476463" sldId="256"/>
            <ac:spMk id="2" creationId="{DF55576B-0897-B8E5-2160-AB13AEA916C1}"/>
          </ac:spMkLst>
        </pc:spChg>
      </pc:sldChg>
      <pc:sldChg chg="modSp mod modNotesTx">
        <pc:chgData name="재현 송" userId="59b36c7d67039b31" providerId="LiveId" clId="{F4963E38-397C-405C-B7E7-31497873FC99}" dt="2025-05-01T15:40:56.440" v="791" actId="20577"/>
        <pc:sldMkLst>
          <pc:docMk/>
          <pc:sldMk cId="2071904690" sldId="260"/>
        </pc:sldMkLst>
        <pc:spChg chg="mod">
          <ac:chgData name="재현 송" userId="59b36c7d67039b31" providerId="LiveId" clId="{F4963E38-397C-405C-B7E7-31497873FC99}" dt="2025-05-01T15:33:06.735" v="150" actId="1036"/>
          <ac:spMkLst>
            <pc:docMk/>
            <pc:sldMk cId="2071904690" sldId="260"/>
            <ac:spMk id="4" creationId="{DF428E42-5EBC-5C47-2987-C666CDB14B89}"/>
          </ac:spMkLst>
        </pc:spChg>
      </pc:sldChg>
      <pc:sldChg chg="delSp modSp mod modNotesTx">
        <pc:chgData name="재현 송" userId="59b36c7d67039b31" providerId="LiveId" clId="{F4963E38-397C-405C-B7E7-31497873FC99}" dt="2025-05-02T08:20:18.862" v="2672"/>
        <pc:sldMkLst>
          <pc:docMk/>
          <pc:sldMk cId="4046158447" sldId="322"/>
        </pc:sldMkLst>
        <pc:spChg chg="mod">
          <ac:chgData name="재현 송" userId="59b36c7d67039b31" providerId="LiveId" clId="{F4963E38-397C-405C-B7E7-31497873FC99}" dt="2025-05-02T08:20:18.862" v="2672"/>
          <ac:spMkLst>
            <pc:docMk/>
            <pc:sldMk cId="4046158447" sldId="322"/>
            <ac:spMk id="3" creationId="{50185FE7-5903-6251-0967-2172B5297EAE}"/>
          </ac:spMkLst>
        </pc:spChg>
      </pc:sldChg>
      <pc:sldChg chg="del">
        <pc:chgData name="재현 송" userId="59b36c7d67039b31" providerId="LiveId" clId="{F4963E38-397C-405C-B7E7-31497873FC99}" dt="2025-05-02T07:24:34.853" v="1589" actId="47"/>
        <pc:sldMkLst>
          <pc:docMk/>
          <pc:sldMk cId="1353367448" sldId="337"/>
        </pc:sldMkLst>
      </pc:sldChg>
      <pc:sldChg chg="modSp mod">
        <pc:chgData name="재현 송" userId="59b36c7d67039b31" providerId="LiveId" clId="{F4963E38-397C-405C-B7E7-31497873FC99}" dt="2025-05-02T07:27:59.545" v="2103" actId="20577"/>
        <pc:sldMkLst>
          <pc:docMk/>
          <pc:sldMk cId="3285295588" sldId="338"/>
        </pc:sldMkLst>
        <pc:spChg chg="mod">
          <ac:chgData name="재현 송" userId="59b36c7d67039b31" providerId="LiveId" clId="{F4963E38-397C-405C-B7E7-31497873FC99}" dt="2025-05-02T07:27:59.545" v="2103" actId="20577"/>
          <ac:spMkLst>
            <pc:docMk/>
            <pc:sldMk cId="3285295588" sldId="338"/>
            <ac:spMk id="3" creationId="{D65A394F-E2AB-F7EC-4783-9FE2B18270D8}"/>
          </ac:spMkLst>
        </pc:spChg>
      </pc:sldChg>
      <pc:sldChg chg="modSp mod">
        <pc:chgData name="재현 송" userId="59b36c7d67039b31" providerId="LiveId" clId="{F4963E38-397C-405C-B7E7-31497873FC99}" dt="2025-05-02T07:29:17.335" v="2121" actId="404"/>
        <pc:sldMkLst>
          <pc:docMk/>
          <pc:sldMk cId="2497702740" sldId="340"/>
        </pc:sldMkLst>
      </pc:sldChg>
      <pc:sldChg chg="addSp delSp modSp mod">
        <pc:chgData name="재현 송" userId="59b36c7d67039b31" providerId="LiveId" clId="{F4963E38-397C-405C-B7E7-31497873FC99}" dt="2025-05-02T07:37:35.567" v="2501" actId="20577"/>
        <pc:sldMkLst>
          <pc:docMk/>
          <pc:sldMk cId="2136657179" sldId="342"/>
        </pc:sldMkLst>
      </pc:sldChg>
      <pc:sldChg chg="addSp delSp modSp add mod">
        <pc:chgData name="재현 송" userId="59b36c7d67039b31" providerId="LiveId" clId="{F4963E38-397C-405C-B7E7-31497873FC99}" dt="2025-05-02T07:39:47.614" v="2545" actId="20577"/>
        <pc:sldMkLst>
          <pc:docMk/>
          <pc:sldMk cId="1949765476" sldId="347"/>
        </pc:sldMkLst>
      </pc:sldChg>
      <pc:sldChg chg="add">
        <pc:chgData name="재현 송" userId="59b36c7d67039b31" providerId="LiveId" clId="{F4963E38-397C-405C-B7E7-31497873FC99}" dt="2025-05-02T07:20:19.684" v="1275"/>
        <pc:sldMkLst>
          <pc:docMk/>
          <pc:sldMk cId="539439273" sldId="348"/>
        </pc:sldMkLst>
      </pc:sldChg>
      <pc:sldChg chg="add">
        <pc:chgData name="재현 송" userId="59b36c7d67039b31" providerId="LiveId" clId="{F4963E38-397C-405C-B7E7-31497873FC99}" dt="2025-05-02T07:30:58.252" v="2136" actId="2890"/>
        <pc:sldMkLst>
          <pc:docMk/>
          <pc:sldMk cId="3094881873" sldId="349"/>
        </pc:sldMkLst>
      </pc:sldChg>
      <pc:sldChg chg="modSp add mod">
        <pc:chgData name="재현 송" userId="59b36c7d67039b31" providerId="LiveId" clId="{F4963E38-397C-405C-B7E7-31497873FC99}" dt="2025-05-02T08:16:50.357" v="2666"/>
        <pc:sldMkLst>
          <pc:docMk/>
          <pc:sldMk cId="3926916989" sldId="350"/>
        </pc:sldMkLst>
        <pc:spChg chg="mod">
          <ac:chgData name="재현 송" userId="59b36c7d67039b31" providerId="LiveId" clId="{F4963E38-397C-405C-B7E7-31497873FC99}" dt="2025-05-02T08:16:50.357" v="2666"/>
          <ac:spMkLst>
            <pc:docMk/>
            <pc:sldMk cId="3926916989" sldId="350"/>
            <ac:spMk id="3" creationId="{A9D64288-239B-37B1-0A9F-80644CD235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2D21F-FB27-4973-BA50-A28D6CAE8A36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63CC-1987-4F5C-ABCB-573AC5D55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활용한 </a:t>
            </a:r>
            <a:r>
              <a:rPr lang="en-US" altLang="ko-KR" dirty="0"/>
              <a:t>PVT v2 </a:t>
            </a:r>
            <a:r>
              <a:rPr lang="ko-KR" altLang="en-US" dirty="0"/>
              <a:t>프레임워크 성능개선을 주제로 한 </a:t>
            </a:r>
            <a:r>
              <a:rPr lang="en-US" altLang="ko-KR" dirty="0"/>
              <a:t>8</a:t>
            </a:r>
            <a:r>
              <a:rPr lang="ko-KR" altLang="en-US" dirty="0"/>
              <a:t>조의 </a:t>
            </a:r>
            <a:r>
              <a:rPr lang="ko-KR" altLang="en-US" dirty="0" err="1"/>
              <a:t>유스케이스</a:t>
            </a:r>
            <a:r>
              <a:rPr lang="ko-KR" altLang="en-US" dirty="0"/>
              <a:t> 발표입니다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87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1FF3-E9FD-AD8E-CDB4-5D5083ED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B6E8C8-36F5-74CA-0EF9-D59D6BA8D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4C2F97-2B6E-DBAC-C777-9CDBC39D6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D01C5-56C9-E42B-70E6-497378F30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3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0CE52-43FC-3EB9-A90E-580C872A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10F68B-FC64-CFF8-E075-A054501E6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A146ED-0BFC-2063-38E0-43CB60AA9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4C2C7-737D-E5B5-5F5E-481442436D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02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8D91A-C1D8-D7BB-5DD0-A98A6A6E2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2AAB54-CB0C-78D4-CB32-F75AC3FF3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9025BC-C32F-2EFF-CB7B-B1C3DC2CF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CDE31B-806A-916A-EBEF-4A97ECF6F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20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613FA-3291-F084-4667-52D8D57E1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F768C3-D125-03B9-D275-CF5C25A43E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209042-0E37-BA86-81F9-23E1FA301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BFDF41-18C9-3DE8-6EC2-B1DB03259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5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D2B28-47D8-80B2-5EFE-DA1CAF88D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0E92A1-EEFB-4CFD-E5CF-24DBBB2CF9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FE49D4-9F4D-8CE5-7C3E-930770283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DBC646-162A-1771-E8F5-AB4AFFD5B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5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11DC3-4C11-18F4-CD91-F93F066A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ECBEEB-C59C-7CC5-61EC-D0E05C23D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29C3BE-1707-7D33-9014-9887CBA27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459CE-CF46-BB57-E5C6-6DB64BA92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저희의 목차입니다</a:t>
            </a:r>
            <a:r>
              <a:rPr lang="en-US" altLang="ko-KR" dirty="0"/>
              <a:t>. </a:t>
            </a:r>
            <a:r>
              <a:rPr lang="ko-KR" altLang="en-US" dirty="0"/>
              <a:t>연구 배경</a:t>
            </a:r>
            <a:r>
              <a:rPr lang="en-US" altLang="ko-KR" dirty="0"/>
              <a:t>, </a:t>
            </a:r>
            <a:r>
              <a:rPr lang="ko-KR" altLang="en-US" dirty="0"/>
              <a:t>목적 연구 질문 및 가설</a:t>
            </a:r>
            <a:r>
              <a:rPr lang="en-US" altLang="ko-KR" dirty="0"/>
              <a:t>, </a:t>
            </a:r>
            <a:r>
              <a:rPr lang="ko-KR" altLang="en-US" dirty="0"/>
              <a:t>소프트웨어와 문제해결에 대한 사용 사례 및 다이어그램</a:t>
            </a:r>
            <a:r>
              <a:rPr lang="en-US" altLang="ko-KR" dirty="0"/>
              <a:t>, </a:t>
            </a:r>
            <a:r>
              <a:rPr lang="ko-KR" altLang="en-US" dirty="0"/>
              <a:t>해결 방법에 대한 알고리즘 순서도로 발표를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1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</a:t>
            </a:r>
            <a:r>
              <a:rPr lang="ko-KR" altLang="en-US" dirty="0" err="1"/>
              <a:t>연구배경입니다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멀티태스크러닝은</a:t>
            </a:r>
            <a:r>
              <a:rPr lang="ko-KR" altLang="en-US" dirty="0"/>
              <a:t> 향후 </a:t>
            </a:r>
            <a:r>
              <a:rPr lang="en-US" altLang="ko-KR" dirty="0"/>
              <a:t>AI </a:t>
            </a:r>
            <a:r>
              <a:rPr lang="ko-KR" altLang="en-US" dirty="0"/>
              <a:t>성능 발전에 큰 영향을 줄 수 있는 학습 패러다임으로 현재 </a:t>
            </a:r>
            <a:r>
              <a:rPr lang="en-US" altLang="ko-KR" dirty="0"/>
              <a:t>AI</a:t>
            </a:r>
            <a:r>
              <a:rPr lang="ko-KR" altLang="en-US" dirty="0"/>
              <a:t> 산업이 겪고 있는 주요 쟁점인 일반화와 경량화에 유리하다는 특징을 지니고 있습니다</a:t>
            </a:r>
            <a:r>
              <a:rPr lang="en-US" altLang="ko-KR" dirty="0"/>
              <a:t>. </a:t>
            </a:r>
            <a:r>
              <a:rPr lang="ko-KR" altLang="en-US" dirty="0"/>
              <a:t>실제로 </a:t>
            </a:r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 err="1"/>
              <a:t>HydraNet</a:t>
            </a:r>
            <a:r>
              <a:rPr lang="ko-KR" altLang="en-US" dirty="0"/>
              <a:t>이라는 </a:t>
            </a:r>
            <a:r>
              <a:rPr lang="en-US" altLang="ko-KR" dirty="0"/>
              <a:t>MTL</a:t>
            </a:r>
            <a:r>
              <a:rPr lang="ko-KR" altLang="en-US" dirty="0"/>
              <a:t>이 적용된 모형을 접목시키는 연구를 진행 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AE127-F9BC-CE18-E8B7-6A84ABDEF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07037C-4EE7-BB08-5EF0-999F52851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5B9D0C-FBEA-6216-F998-453809A46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</a:t>
            </a:r>
            <a:r>
              <a:rPr lang="en-US" altLang="ko-KR" dirty="0"/>
              <a:t>MTL</a:t>
            </a:r>
            <a:r>
              <a:rPr lang="ko-KR" altLang="en-US" dirty="0"/>
              <a:t> 모형은 기존 기계학습에서 사용되는 네트워크를 기반으로 단순히 출력 노드를 여러 개로 배치한 형태로 설계되었습니다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MTL</a:t>
            </a:r>
            <a:r>
              <a:rPr lang="ko-KR" altLang="en-US" dirty="0"/>
              <a:t>이 기존 </a:t>
            </a:r>
            <a:r>
              <a:rPr lang="en-US" altLang="ko-KR" dirty="0"/>
              <a:t>STL</a:t>
            </a:r>
            <a:r>
              <a:rPr lang="ko-KR" altLang="en-US" dirty="0"/>
              <a:t> 모형을 확장시키는 방향으로 연구가 되었음을 시사합니다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1FB9-7829-8543-466C-A99BD50CF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1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MTL</a:t>
            </a:r>
            <a:r>
              <a:rPr lang="ko-KR" altLang="en-US" dirty="0"/>
              <a:t>에 대한 연구 동향은 크게 두 가지로 </a:t>
            </a:r>
            <a:r>
              <a:rPr lang="en-US" altLang="ko-KR" dirty="0"/>
              <a:t>MTL</a:t>
            </a:r>
            <a:r>
              <a:rPr lang="ko-KR" altLang="en-US" dirty="0"/>
              <a:t>에 최적화된 모형을 개발하는 방법과 기존 </a:t>
            </a:r>
            <a:r>
              <a:rPr lang="en-US" altLang="ko-KR" dirty="0"/>
              <a:t>STL </a:t>
            </a:r>
            <a:r>
              <a:rPr lang="ko-KR" altLang="en-US" dirty="0"/>
              <a:t>모형을 </a:t>
            </a:r>
            <a:r>
              <a:rPr lang="en-US" altLang="ko-KR" dirty="0"/>
              <a:t>MTL</a:t>
            </a:r>
            <a:r>
              <a:rPr lang="ko-KR" altLang="en-US" dirty="0"/>
              <a:t>로 확장하는 방식이 있습니다</a:t>
            </a:r>
            <a:r>
              <a:rPr lang="en-US" altLang="ko-KR" dirty="0"/>
              <a:t>. </a:t>
            </a:r>
            <a:r>
              <a:rPr lang="ko-KR" altLang="en-US" dirty="0"/>
              <a:t>전자의 예로는 </a:t>
            </a:r>
            <a:r>
              <a:rPr lang="en-US" altLang="ko-KR" dirty="0" err="1"/>
              <a:t>MulT</a:t>
            </a:r>
            <a:r>
              <a:rPr lang="en-US" altLang="ko-KR" dirty="0"/>
              <a:t>, M3ViT, IPT</a:t>
            </a:r>
            <a:r>
              <a:rPr lang="ko-KR" altLang="en-US" dirty="0"/>
              <a:t>와 같은 모형들이 있으며 다양한 작업들을 효율적으로 처리할 수 있음을 입증하였습니다</a:t>
            </a:r>
            <a:r>
              <a:rPr lang="en-US" altLang="ko-KR" dirty="0"/>
              <a:t>. </a:t>
            </a:r>
            <a:r>
              <a:rPr lang="ko-KR" altLang="en-US" dirty="0"/>
              <a:t>후자의 예로는 </a:t>
            </a:r>
            <a:r>
              <a:rPr lang="en-US" altLang="ko-KR" dirty="0"/>
              <a:t>Swin MTL</a:t>
            </a:r>
            <a:r>
              <a:rPr lang="ko-KR" altLang="en-US" dirty="0"/>
              <a:t>로 기존에 알려져 있는 </a:t>
            </a:r>
            <a:r>
              <a:rPr lang="en-US" altLang="ko-KR" dirty="0"/>
              <a:t>STL</a:t>
            </a:r>
            <a:r>
              <a:rPr lang="ko-KR" altLang="en-US" dirty="0"/>
              <a:t>기반 모형인 </a:t>
            </a:r>
            <a:r>
              <a:rPr lang="en-US" altLang="ko-KR" dirty="0"/>
              <a:t>Swin Transformer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로 확장시킨 모형입니다</a:t>
            </a:r>
            <a:r>
              <a:rPr lang="en-US" altLang="ko-KR" dirty="0"/>
              <a:t>. </a:t>
            </a:r>
            <a:r>
              <a:rPr lang="ko-KR" altLang="en-US" dirty="0"/>
              <a:t>해당 모형을 제안한 </a:t>
            </a:r>
            <a:r>
              <a:rPr lang="en-US" altLang="ko-KR" dirty="0"/>
              <a:t>2024</a:t>
            </a:r>
            <a:r>
              <a:rPr lang="ko-KR" altLang="en-US" dirty="0"/>
              <a:t>년의 논문에 의하면 기존 </a:t>
            </a:r>
            <a:r>
              <a:rPr lang="en-US" altLang="ko-KR" dirty="0"/>
              <a:t>Swin Transformer </a:t>
            </a:r>
            <a:r>
              <a:rPr lang="ko-KR" altLang="en-US" dirty="0"/>
              <a:t>대비 메모리 사용량과 정확도 측면에서 굉장히 높은 성능 향상을 보여주었습니다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D4513-0C41-3A9D-ADA1-07C3D0EF7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AB1FA0-6212-AE9E-0BD4-DE1B945FA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4F19F7-844D-91E6-A9DA-4203BD4ED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작업을 동시에 처리하는 학습 방법의 특성 상 기존에 알려져 있는 모형을 기준으로 삼아 이를 </a:t>
            </a:r>
            <a:r>
              <a:rPr lang="en-US" altLang="ko-KR" dirty="0"/>
              <a:t>MTL</a:t>
            </a:r>
            <a:r>
              <a:rPr lang="ko-KR" altLang="en-US" dirty="0"/>
              <a:t>로 확장시킨 후 서로를 대조 비교하는 방식 역시 유효한 접근법입니다</a:t>
            </a:r>
            <a:r>
              <a:rPr lang="en-US" altLang="ko-KR" dirty="0"/>
              <a:t>. </a:t>
            </a:r>
            <a:r>
              <a:rPr lang="ko-KR" altLang="en-US" dirty="0"/>
              <a:t>따라서 저희는 </a:t>
            </a:r>
            <a:r>
              <a:rPr lang="en-US" altLang="ko-KR" dirty="0"/>
              <a:t>PVT v2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모델을 설계하고 기존 모형과 다른 </a:t>
            </a:r>
            <a:r>
              <a:rPr lang="en-US" altLang="ko-KR" dirty="0"/>
              <a:t>MTL </a:t>
            </a:r>
            <a:r>
              <a:rPr lang="ko-KR" altLang="en-US" dirty="0"/>
              <a:t>모형들과 비교를 하여 해당 모형의 성능을 올리고 이를 자율주행 분야에 적용 가능한지를 분석하고자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1375A-A7F7-A77B-C13C-57818D39D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0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ko-KR" altLang="en-US" dirty="0" err="1"/>
              <a:t>멀티태스크러닝의</a:t>
            </a:r>
            <a:r>
              <a:rPr lang="ko-KR" altLang="en-US" dirty="0"/>
              <a:t> 유효성을 입증하고 실용성을 검증할 것입니다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통해 기존에 </a:t>
            </a:r>
            <a:r>
              <a:rPr lang="ko-KR" altLang="en-US" dirty="0" err="1"/>
              <a:t>알려져있는</a:t>
            </a:r>
            <a:r>
              <a:rPr lang="ko-KR" altLang="en-US" dirty="0"/>
              <a:t> 프레임워크를 개선하여 유효성을 검증하고 개선시킨 프레임워크를 통해 현재 연구되고 있는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과 성능 </a:t>
            </a:r>
            <a:r>
              <a:rPr lang="ko-KR" altLang="en-US" dirty="0" err="1"/>
              <a:t>비교롤</a:t>
            </a:r>
            <a:r>
              <a:rPr lang="ko-KR" altLang="en-US" dirty="0"/>
              <a:t> 하여 모형의 실용성까지 평가를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2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BBE46-33A9-C9B7-38A5-8A1CC9C01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6C9DA0-2F34-3CDE-59B7-11FF101F8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7F86E5-D024-6A7C-0268-E77120E5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ko-KR" altLang="en-US" dirty="0" err="1"/>
              <a:t>멀티태스크러닝의</a:t>
            </a:r>
            <a:r>
              <a:rPr lang="ko-KR" altLang="en-US" dirty="0"/>
              <a:t> 유효성을 입증하고 실용성을 검증할 것입니다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통해 기존에 </a:t>
            </a:r>
            <a:r>
              <a:rPr lang="ko-KR" altLang="en-US" dirty="0" err="1"/>
              <a:t>알려져있는</a:t>
            </a:r>
            <a:r>
              <a:rPr lang="ko-KR" altLang="en-US" dirty="0"/>
              <a:t> 프레임워크를 개선하여 유효성을 검증하고 개선시킨 프레임워크를 통해 현재 연구되고 있는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과 성능 </a:t>
            </a:r>
            <a:r>
              <a:rPr lang="ko-KR" altLang="en-US" dirty="0" err="1"/>
              <a:t>비교롤</a:t>
            </a:r>
            <a:r>
              <a:rPr lang="ko-KR" altLang="en-US" dirty="0"/>
              <a:t> 하여 모형의 실용성까지 평가를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EC4F5-1BBE-F648-123B-2637BB112D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8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E19CC-4C5F-6EA4-FDDA-36508602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94FBBD-C101-38B5-CA4B-23F9EC647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D6A522-C280-D827-2377-E2C8C9E4E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C2803-250F-FCEB-13A5-63AD07E9B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표 개체 틀 6">
            <a:extLst>
              <a:ext uri="{FF2B5EF4-FFF2-40B4-BE49-F238E27FC236}">
                <a16:creationId xmlns:a16="http://schemas.microsoft.com/office/drawing/2014/main" id="{9D5D8976-40DB-E295-09F0-41A4F213192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04892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DF6D53-9489-627C-ACB8-FE46C90F1E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890" y="1677798"/>
            <a:ext cx="4281053" cy="3925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7280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8F58CD99-B6A1-12D0-EEF1-63F2F4B9D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26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1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53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5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5576B-0897-B8E5-2160-AB13AEA9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43" y="1220692"/>
            <a:ext cx="7355795" cy="251044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Multi-Task Learning</a:t>
            </a:r>
            <a:r>
              <a:rPr lang="ko-KR" altLang="en-US" sz="3200" dirty="0"/>
              <a:t>을 활용한</a:t>
            </a:r>
            <a:br>
              <a:rPr lang="en-US" altLang="ko-KR" sz="3200" dirty="0"/>
            </a:br>
            <a:r>
              <a:rPr lang="en-US" altLang="ko-KR" sz="3200" dirty="0"/>
              <a:t>PVT v2 </a:t>
            </a:r>
            <a:r>
              <a:rPr lang="ko-KR" altLang="en-US" sz="3200" dirty="0"/>
              <a:t>프레임워크 성능 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F9FB3-222B-3352-ED72-5B8300DC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37574"/>
            <a:ext cx="5185297" cy="2309737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202001156 </a:t>
            </a:r>
            <a:r>
              <a:rPr lang="ko-KR" altLang="en-US" sz="1600" dirty="0"/>
              <a:t>정보통계학과 김수영</a:t>
            </a:r>
            <a:endParaRPr lang="en-US" altLang="ko-KR" sz="1600" dirty="0"/>
          </a:p>
          <a:p>
            <a:r>
              <a:rPr lang="en-US" altLang="ko-KR" sz="1600" dirty="0"/>
              <a:t>202002510 </a:t>
            </a:r>
            <a:r>
              <a:rPr lang="ko-KR" altLang="en-US" sz="1600" dirty="0"/>
              <a:t>컴퓨터융합학부 송재현</a:t>
            </a: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3993-AEEC-BD8C-C33D-85018A77B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89256-C5B8-C4D3-2661-08C7EC01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사용자 분석 </a:t>
            </a:r>
            <a:r>
              <a:rPr lang="en-US" altLang="ko-KR" dirty="0"/>
              <a:t>– </a:t>
            </a:r>
            <a:r>
              <a:rPr lang="ko-KR" altLang="en-US" dirty="0"/>
              <a:t>이해관계자 인터뷰</a:t>
            </a:r>
            <a:r>
              <a:rPr lang="en-US" altLang="ko-KR" dirty="0"/>
              <a:t>/</a:t>
            </a:r>
            <a:r>
              <a:rPr lang="ko-KR" altLang="en-US" dirty="0"/>
              <a:t>설문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C7DBB81-BD48-5EDD-D852-0406ED36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80659"/>
            <a:ext cx="10325000" cy="40787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설문 문항 요약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상용화 가능성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vs. Single Task Learning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유효성 검증 필요성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향후 </a:t>
            </a:r>
            <a:r>
              <a:rPr lang="en-US" altLang="ko-KR" dirty="0"/>
              <a:t>AI </a:t>
            </a:r>
            <a:r>
              <a:rPr lang="ko-KR" altLang="en-US" dirty="0"/>
              <a:t>성능 발전 기여 가능성</a:t>
            </a:r>
          </a:p>
        </p:txBody>
      </p:sp>
    </p:spTree>
    <p:extLst>
      <p:ext uri="{BB962C8B-B14F-4D97-AF65-F5344CB8AC3E}">
        <p14:creationId xmlns:p14="http://schemas.microsoft.com/office/powerpoint/2010/main" val="264752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1B624-DBFA-B62C-9C97-25429EA8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1B4EF-CAB7-893C-A800-1AE94A2A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사용자 분석 </a:t>
            </a:r>
            <a:r>
              <a:rPr lang="en-US" altLang="ko-KR" dirty="0"/>
              <a:t>– </a:t>
            </a:r>
            <a:r>
              <a:rPr lang="ko-KR" altLang="en-US" dirty="0"/>
              <a:t>이해관계자 인터뷰</a:t>
            </a:r>
            <a:r>
              <a:rPr lang="en-US" altLang="ko-KR" dirty="0"/>
              <a:t>/</a:t>
            </a:r>
            <a:r>
              <a:rPr lang="ko-KR" altLang="en-US" dirty="0"/>
              <a:t>설문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97A03E0-1678-94DA-4307-C66340B6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04176"/>
            <a:ext cx="9415447" cy="69784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설문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33C361-D133-098D-B732-4F61C768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" y="2207739"/>
            <a:ext cx="5428488" cy="2162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FD3DCD-3A99-F1CA-15FD-EECC23716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43353"/>
            <a:ext cx="5261811" cy="21455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22C1A8-AC3D-7311-E904-71328EDCA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79" y="4532231"/>
            <a:ext cx="5404921" cy="20522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C67C5D-5DB7-BEE9-F024-9CB7CEB0F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661" y="4434904"/>
            <a:ext cx="5428488" cy="21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6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21E87-671E-F7F8-1E91-E701197BA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77937-48EE-110B-8418-8F38B3B6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사용자 분석 </a:t>
            </a:r>
            <a:r>
              <a:rPr lang="en-US" altLang="ko-KR" dirty="0"/>
              <a:t>– </a:t>
            </a:r>
            <a:r>
              <a:rPr lang="ko-KR" altLang="en-US" dirty="0"/>
              <a:t>이해관계자 인터뷰</a:t>
            </a:r>
            <a:r>
              <a:rPr lang="en-US" altLang="ko-KR" dirty="0"/>
              <a:t>/</a:t>
            </a:r>
            <a:r>
              <a:rPr lang="ko-KR" altLang="en-US" dirty="0"/>
              <a:t>설문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2DCBF8D-8E02-8D42-6505-5F1325CE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설문 결과 요약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상용화 가능성 높음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</a:t>
            </a:r>
            <a:r>
              <a:rPr lang="ko-KR" altLang="en-US" dirty="0"/>
              <a:t>이 기존 학습법보다 유용하다는 응답 다수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유효성 검증 필요성 공감대 형성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향후 </a:t>
            </a:r>
            <a:r>
              <a:rPr lang="en-US" altLang="ko-KR" dirty="0"/>
              <a:t>AI </a:t>
            </a:r>
            <a:r>
              <a:rPr lang="ko-KR" altLang="en-US" dirty="0"/>
              <a:t>성능 발전에 </a:t>
            </a:r>
            <a:r>
              <a:rPr lang="en-US" altLang="ko-KR" dirty="0"/>
              <a:t>MTL</a:t>
            </a:r>
            <a:r>
              <a:rPr lang="ko-KR" altLang="en-US" dirty="0"/>
              <a:t>의 기여 가능성 높음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87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9B70B-EBB7-7711-B419-995F234D6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88689-26FF-B6E5-AC6A-A9054269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사용자 분석 </a:t>
            </a:r>
            <a:r>
              <a:rPr lang="en-US" altLang="ko-KR" dirty="0"/>
              <a:t>– </a:t>
            </a:r>
            <a:r>
              <a:rPr lang="ko-KR" altLang="en-US" dirty="0"/>
              <a:t>관찰 결과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D1EFB391-875E-99B7-DFAB-8039B454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063400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사용자 관점의 기대 효과</a:t>
            </a:r>
            <a:endParaRPr lang="en-US" altLang="ko-KR" dirty="0"/>
          </a:p>
          <a:p>
            <a:r>
              <a:rPr lang="ko-KR" altLang="en-US" dirty="0"/>
              <a:t>자율주행 인식 정확도 향상으로 인한 안전성 증가</a:t>
            </a:r>
            <a:endParaRPr lang="en-US" altLang="ko-KR" dirty="0"/>
          </a:p>
          <a:p>
            <a:r>
              <a:rPr lang="ko-KR" altLang="en-US" dirty="0"/>
              <a:t>하나의 모델로 여러 작업 수행</a:t>
            </a:r>
            <a:r>
              <a:rPr lang="en-US" altLang="ko-KR" dirty="0"/>
              <a:t>:</a:t>
            </a:r>
            <a:r>
              <a:rPr lang="ko-KR" altLang="en-US" dirty="0"/>
              <a:t> 시간 단축과 자원 절약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사회적 관점의 기대 효과</a:t>
            </a:r>
            <a:endParaRPr lang="en-US" altLang="ko-KR" dirty="0"/>
          </a:p>
          <a:p>
            <a:r>
              <a:rPr lang="ko-KR" altLang="en-US" dirty="0"/>
              <a:t>기술 신뢰 기반 확보로 자율주행차 보급 가속</a:t>
            </a:r>
            <a:endParaRPr lang="en-US" altLang="ko-KR" dirty="0"/>
          </a:p>
          <a:p>
            <a:r>
              <a:rPr lang="ko-KR" altLang="en-US" dirty="0"/>
              <a:t>교통사고 감소</a:t>
            </a:r>
            <a:r>
              <a:rPr lang="en-US" altLang="ko-KR" dirty="0"/>
              <a:t>, </a:t>
            </a:r>
            <a:r>
              <a:rPr lang="ko-KR" altLang="en-US" dirty="0"/>
              <a:t>교통 약자 이동 편의성 향상</a:t>
            </a:r>
            <a:endParaRPr lang="en-US" altLang="ko-KR" dirty="0"/>
          </a:p>
          <a:p>
            <a:r>
              <a:rPr lang="ko-KR" altLang="en-US" dirty="0"/>
              <a:t>물류</a:t>
            </a:r>
            <a:r>
              <a:rPr lang="en-US" altLang="ko-KR" dirty="0"/>
              <a:t>, </a:t>
            </a:r>
            <a:r>
              <a:rPr lang="ko-KR" altLang="en-US" dirty="0"/>
              <a:t>운송 자동화 기여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323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8F575-A538-55E3-992A-A41E16494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319C3-11C1-E460-76E1-151E45F3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핵심 아이디어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3C91D67-C1FA-9B4F-F6C7-9A98AF6A8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04737"/>
            <a:ext cx="10325000" cy="4283237"/>
          </a:xfrm>
        </p:spPr>
        <p:txBody>
          <a:bodyPr/>
          <a:lstStyle/>
          <a:p>
            <a:r>
              <a:rPr lang="ko-KR" altLang="en-US" dirty="0"/>
              <a:t>제안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기존 </a:t>
            </a:r>
            <a:r>
              <a:rPr lang="en-US" altLang="ko-KR" dirty="0"/>
              <a:t>PVT v2 </a:t>
            </a:r>
            <a:r>
              <a:rPr lang="ko-KR" altLang="en-US" dirty="0"/>
              <a:t>모델을 </a:t>
            </a:r>
            <a:r>
              <a:rPr lang="en-US" altLang="ko-KR" dirty="0"/>
              <a:t>MTL </a:t>
            </a:r>
            <a:r>
              <a:rPr lang="ko-KR" altLang="en-US" dirty="0"/>
              <a:t>구조로 확장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Hard/Soft Parameter Sharing </a:t>
            </a:r>
            <a:r>
              <a:rPr lang="ko-KR" altLang="en-US" dirty="0"/>
              <a:t>구조 설계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세 가지 </a:t>
            </a:r>
            <a:r>
              <a:rPr lang="en-US" altLang="ko-KR" dirty="0"/>
              <a:t>Task(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탐지</a:t>
            </a:r>
            <a:r>
              <a:rPr lang="en-US" altLang="ko-KR" dirty="0"/>
              <a:t>/</a:t>
            </a:r>
            <a:r>
              <a:rPr lang="ko-KR" altLang="en-US" dirty="0"/>
              <a:t>분할</a:t>
            </a:r>
            <a:r>
              <a:rPr lang="en-US" altLang="ko-KR" dirty="0"/>
              <a:t>)</a:t>
            </a:r>
            <a:r>
              <a:rPr lang="ko-KR" altLang="en-US" dirty="0"/>
              <a:t>에 대해 통합 학습 및 평가 진행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정량적 지표로 기존 </a:t>
            </a:r>
            <a:r>
              <a:rPr lang="en-US" altLang="ko-KR" dirty="0"/>
              <a:t>STL/MTL </a:t>
            </a:r>
            <a:r>
              <a:rPr lang="ko-KR" altLang="en-US" dirty="0"/>
              <a:t>모형들과 성능 비교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(Accuracy/AP/MIoU/#Param/Inference Time)</a:t>
            </a:r>
          </a:p>
        </p:txBody>
      </p:sp>
    </p:spTree>
    <p:extLst>
      <p:ext uri="{BB962C8B-B14F-4D97-AF65-F5344CB8AC3E}">
        <p14:creationId xmlns:p14="http://schemas.microsoft.com/office/powerpoint/2010/main" val="83854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E87C1-F02B-016B-D796-5EBA42486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2940E-61BE-CC30-2478-2F2E9E47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핵심 아이디어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A9A72F3-9035-5904-C579-FF226DD1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02452"/>
            <a:ext cx="10325000" cy="4024574"/>
          </a:xfrm>
        </p:spPr>
        <p:txBody>
          <a:bodyPr/>
          <a:lstStyle/>
          <a:p>
            <a:r>
              <a:rPr lang="ko-KR" altLang="en-US" dirty="0"/>
              <a:t>기존 해결 방법 개선점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DE061B-3849-BFAE-414A-C334E6AA8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46122"/>
              </p:ext>
            </p:extLst>
          </p:nvPr>
        </p:nvGraphicFramePr>
        <p:xfrm>
          <a:off x="1082842" y="2395875"/>
          <a:ext cx="9841833" cy="40279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0611">
                  <a:extLst>
                    <a:ext uri="{9D8B030D-6E8A-4147-A177-3AD203B41FA5}">
                      <a16:colId xmlns:a16="http://schemas.microsoft.com/office/drawing/2014/main" val="887458653"/>
                    </a:ext>
                  </a:extLst>
                </a:gridCol>
                <a:gridCol w="3280611">
                  <a:extLst>
                    <a:ext uri="{9D8B030D-6E8A-4147-A177-3AD203B41FA5}">
                      <a16:colId xmlns:a16="http://schemas.microsoft.com/office/drawing/2014/main" val="310316846"/>
                    </a:ext>
                  </a:extLst>
                </a:gridCol>
                <a:gridCol w="3280611">
                  <a:extLst>
                    <a:ext uri="{9D8B030D-6E8A-4147-A177-3AD203B41FA5}">
                      <a16:colId xmlns:a16="http://schemas.microsoft.com/office/drawing/2014/main" val="2466783544"/>
                    </a:ext>
                  </a:extLst>
                </a:gridCol>
              </a:tblGrid>
              <a:tr h="63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en-US" altLang="ko-KR" dirty="0"/>
                        <a:t>STL </a:t>
                      </a:r>
                      <a:r>
                        <a:rPr lang="ko-KR" altLang="en-US" dirty="0"/>
                        <a:t>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제안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02922"/>
                  </a:ext>
                </a:extLst>
              </a:tr>
              <a:tr h="731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</a:t>
                      </a:r>
                      <a:r>
                        <a:rPr lang="en-US" altLang="ko-KR" dirty="0"/>
                        <a:t>Task</a:t>
                      </a:r>
                      <a:r>
                        <a:rPr lang="ko-KR" altLang="en-US" dirty="0"/>
                        <a:t>마다 모델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별도 설계 필요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PVT v2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MTL</a:t>
                      </a:r>
                      <a:r>
                        <a:rPr lang="ko-KR" altLang="en-US" dirty="0"/>
                        <a:t>을 적용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공유 구조 설계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55794"/>
                  </a:ext>
                </a:extLst>
              </a:tr>
              <a:tr h="731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</a:t>
                      </a:r>
                      <a:r>
                        <a:rPr lang="en-US" altLang="ko-KR" dirty="0"/>
                        <a:t>Task </a:t>
                      </a:r>
                      <a:r>
                        <a:rPr lang="ko-KR" altLang="en-US" dirty="0"/>
                        <a:t>추가 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구조 재설계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공유 백본으로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확장성 우수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79927"/>
                  </a:ext>
                </a:extLst>
              </a:tr>
              <a:tr h="1287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성능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단일 </a:t>
                      </a:r>
                      <a:r>
                        <a:rPr lang="en-US" altLang="ko-KR" dirty="0"/>
                        <a:t>Task </a:t>
                      </a:r>
                      <a:r>
                        <a:rPr lang="ko-KR" altLang="en-US" dirty="0"/>
                        <a:t>성능만 평가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Accuracy, AP, </a:t>
                      </a:r>
                      <a:r>
                        <a:rPr lang="en-US" altLang="ko-KR" dirty="0" err="1"/>
                        <a:t>mIoU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en-US" altLang="ko-KR" dirty="0"/>
                        <a:t>#Param</a:t>
                      </a:r>
                      <a:r>
                        <a:rPr lang="ko-KR" altLang="en-US" dirty="0"/>
                        <a:t>으로 다양한 </a:t>
                      </a:r>
                      <a:r>
                        <a:rPr lang="en-US" altLang="ko-KR" dirty="0"/>
                        <a:t>Task </a:t>
                      </a:r>
                    </a:p>
                    <a:p>
                      <a:pPr algn="ctr" latinLnBrk="1"/>
                      <a:r>
                        <a:rPr lang="ko-KR" altLang="en-US" dirty="0"/>
                        <a:t>성능 평가 가능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36176"/>
                  </a:ext>
                </a:extLst>
              </a:tr>
              <a:tr h="63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Task</a:t>
                      </a:r>
                      <a:r>
                        <a:rPr lang="ko-KR" altLang="en-US" dirty="0"/>
                        <a:t>별 학습으로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시간과 자원 소모 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공유 백본 사용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연산 효율성 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9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08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854A-C763-C687-708A-8F53C73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28E42-5EBC-5C47-2987-C666CDB14B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521392"/>
            <a:ext cx="4629582" cy="4955198"/>
          </a:xfrm>
        </p:spPr>
        <p:txBody>
          <a:bodyPr/>
          <a:lstStyle/>
          <a:p>
            <a:r>
              <a:rPr lang="ko-KR" altLang="en-US" sz="1800" dirty="0"/>
              <a:t>프로젝트 개요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r>
              <a:rPr lang="ko-KR" altLang="en-US" sz="1800" dirty="0"/>
              <a:t>사용자 분석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핵심 아이디어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ko-KR" altLang="en-US" sz="1800" dirty="0"/>
              <a:t>프로젝트 데모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테스트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추가 계획 및 기대 효과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719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MTL</a:t>
            </a:r>
            <a:r>
              <a:rPr lang="ko-KR" altLang="en-US" dirty="0"/>
              <a:t>은 향후 </a:t>
            </a:r>
            <a:r>
              <a:rPr lang="en-US" altLang="ko-KR" dirty="0"/>
              <a:t>AI</a:t>
            </a:r>
            <a:r>
              <a:rPr lang="ko-KR" altLang="en-US" dirty="0"/>
              <a:t> 성능 발전에 큰 영향을 줄 수 있는 패러다임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비전 태스크를 하나의 모델로 처리</a:t>
            </a:r>
            <a:r>
              <a:rPr lang="en-US" altLang="ko-KR" dirty="0"/>
              <a:t>: </a:t>
            </a:r>
            <a:r>
              <a:rPr lang="ko-KR" altLang="en-US" dirty="0"/>
              <a:t>일반화</a:t>
            </a:r>
            <a:r>
              <a:rPr lang="en-US" altLang="ko-KR" dirty="0"/>
              <a:t>, </a:t>
            </a:r>
            <a:r>
              <a:rPr lang="ko-KR" altLang="en-US" dirty="0"/>
              <a:t>경량화에 유리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/>
              <a:t>MTL</a:t>
            </a:r>
            <a:r>
              <a:rPr lang="ko-KR" altLang="en-US" dirty="0"/>
              <a:t>을 적용시키는 연구를 진행 중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3A2A1-29F9-64C7-A18F-B2E42E32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50" y="2340131"/>
            <a:ext cx="2721429" cy="2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43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7B56E-3FC0-18E2-E1A1-855508563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5EFA6-E600-8AFC-48FD-2338FAFD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96AA5-3CF1-5F05-17FD-5976917FF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79971"/>
            <a:ext cx="10325000" cy="35644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초기 </a:t>
            </a:r>
            <a:r>
              <a:rPr lang="en-US" altLang="ko-KR" dirty="0"/>
              <a:t>MTL </a:t>
            </a:r>
            <a:r>
              <a:rPr lang="ko-KR" altLang="en-US" dirty="0"/>
              <a:t>모형</a:t>
            </a:r>
            <a:endParaRPr lang="en-US" altLang="ko-KR" dirty="0"/>
          </a:p>
          <a:p>
            <a:r>
              <a:rPr lang="en-US" altLang="ko-KR" dirty="0"/>
              <a:t>Multi-Layer feedforward neural network: </a:t>
            </a:r>
            <a:r>
              <a:rPr lang="ko-KR" altLang="en-US" dirty="0"/>
              <a:t>원시적인 형태의 </a:t>
            </a:r>
            <a:r>
              <a:rPr lang="en-US" altLang="ko-KR" dirty="0"/>
              <a:t>MTL </a:t>
            </a:r>
            <a:r>
              <a:rPr lang="ko-KR" altLang="en-US" dirty="0"/>
              <a:t>적용 모형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 </a:t>
            </a:r>
            <a:r>
              <a:rPr lang="en-US" altLang="ko-KR" dirty="0"/>
              <a:t>MTL </a:t>
            </a:r>
            <a:r>
              <a:rPr lang="ko-KR" altLang="en-US" dirty="0"/>
              <a:t>모형은 여러 출력 노드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99CEE3-5FF5-4AB8-B7C7-29C93369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016" y="4163248"/>
            <a:ext cx="4221266" cy="254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2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MTL</a:t>
            </a:r>
            <a:r>
              <a:rPr lang="ko-KR" altLang="en-US" dirty="0"/>
              <a:t>의 두 가지 연구 동향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MTL</a:t>
            </a:r>
            <a:r>
              <a:rPr lang="ko-KR" altLang="en-US" dirty="0"/>
              <a:t>에 최적화된 전용 모델 개발</a:t>
            </a:r>
            <a:endParaRPr lang="en-US" altLang="ko-KR" dirty="0"/>
          </a:p>
          <a:p>
            <a:pPr lvl="1"/>
            <a:r>
              <a:rPr lang="en-US" altLang="ko-KR" dirty="0" err="1"/>
              <a:t>MulT</a:t>
            </a:r>
            <a:r>
              <a:rPr lang="en-US" altLang="ko-KR" dirty="0"/>
              <a:t>, M3ViT, IPT </a:t>
            </a:r>
            <a:r>
              <a:rPr lang="ko-KR" altLang="en-US" dirty="0"/>
              <a:t>등 → 다양한 태스크를 효율적으로 처리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STL </a:t>
            </a:r>
            <a:r>
              <a:rPr lang="ko-KR" altLang="en-US" dirty="0"/>
              <a:t>모델을 </a:t>
            </a:r>
            <a:r>
              <a:rPr lang="en-US" altLang="ko-KR" dirty="0"/>
              <a:t>MTL</a:t>
            </a:r>
            <a:r>
              <a:rPr lang="ko-KR" altLang="en-US" dirty="0"/>
              <a:t>로 확장</a:t>
            </a:r>
            <a:endParaRPr lang="en-US" altLang="ko-KR" dirty="0"/>
          </a:p>
          <a:p>
            <a:pPr lvl="1"/>
            <a:r>
              <a:rPr lang="en-US" altLang="ko-KR" dirty="0" err="1"/>
              <a:t>SwinMTL</a:t>
            </a:r>
            <a:r>
              <a:rPr lang="en-US" altLang="ko-KR" dirty="0"/>
              <a:t> → Swin Transformer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확장으로 </a:t>
            </a:r>
            <a:r>
              <a:rPr lang="ko-KR" altLang="en-US" b="1" dirty="0"/>
              <a:t>메모리 사용량 감소 및 정확도 유지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강력한 </a:t>
            </a:r>
            <a:r>
              <a:rPr lang="en-US" altLang="ko-KR" dirty="0"/>
              <a:t>STL </a:t>
            </a:r>
            <a:r>
              <a:rPr lang="ko-KR" altLang="en-US" dirty="0"/>
              <a:t>모델인 </a:t>
            </a:r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로 확장 시 성능 향상 기대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15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96D9-F389-81CB-2199-53A57DA2A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E8FEA-11FD-6D99-98B1-A4875974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64288-239B-37B1-0A9F-80644CD2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기존 강력한 </a:t>
            </a:r>
            <a:r>
              <a:rPr lang="en-US" altLang="ko-KR" b="1" dirty="0"/>
              <a:t>STL </a:t>
            </a:r>
            <a:r>
              <a:rPr lang="ko-KR" altLang="en-US" b="1" dirty="0"/>
              <a:t>모델을 기준점으로 삼아 </a:t>
            </a:r>
            <a:r>
              <a:rPr lang="en-US" altLang="ko-KR" b="1" dirty="0"/>
              <a:t>MTL</a:t>
            </a:r>
            <a:r>
              <a:rPr lang="ko-KR" altLang="en-US" b="1" dirty="0"/>
              <a:t>을 적용</a:t>
            </a:r>
            <a:r>
              <a:rPr lang="en-US" altLang="ko-KR" dirty="0"/>
              <a:t>, </a:t>
            </a:r>
            <a:r>
              <a:rPr lang="ko-KR" altLang="en-US" dirty="0"/>
              <a:t>그 효과를 정량적으로 평가하는 방식이 현재 유효한 접근법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연구는 </a:t>
            </a:r>
            <a:r>
              <a:rPr lang="en-US" altLang="ko-KR" dirty="0"/>
              <a:t>PVT v2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모델을 설계하여 </a:t>
            </a:r>
            <a:r>
              <a:rPr lang="en-US" altLang="ko-KR" b="1" dirty="0"/>
              <a:t>STL </a:t>
            </a:r>
            <a:r>
              <a:rPr lang="ko-KR" altLang="en-US" b="1" dirty="0"/>
              <a:t>대비 성능 향상과 자율주행 분야 적용 가능성</a:t>
            </a:r>
            <a:r>
              <a:rPr lang="ko-KR" altLang="en-US" dirty="0"/>
              <a:t>을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91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D87C8-A7A1-D1E1-71DC-B740C0FBA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7710-D0B3-7905-A42A-D20E152C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A394F-E2AB-F7EC-4783-9FE2B182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 기반으로 확장하여 성능 향상 여부를 검증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자율주행 환경에서 요구되는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작업을 하나의 모델로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Swin MTL </a:t>
            </a:r>
            <a:r>
              <a:rPr lang="ko-KR" altLang="en-US" dirty="0"/>
              <a:t>등의 기존 모델보다 성능 개선 가능성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경량화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정확도 향상을 통해 실제 적용 가능성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529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F0B5C-7D04-BE76-D89F-859C13903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D646B-862C-0256-B62E-87F318A4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0"/>
            <a:ext cx="11593163" cy="1442463"/>
          </a:xfrm>
        </p:spPr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C5639-BFB9-6489-F148-DFC558E5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38552"/>
            <a:ext cx="10325000" cy="35644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팀원 소개</a:t>
            </a:r>
            <a:endParaRPr lang="en-US" altLang="ko-KR" dirty="0"/>
          </a:p>
          <a:p>
            <a:r>
              <a:rPr lang="ko-KR" altLang="en-US" dirty="0"/>
              <a:t>김수영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PVT v2 </a:t>
            </a:r>
            <a:r>
              <a:rPr lang="ko-KR" altLang="en-US" dirty="0"/>
              <a:t>학습 구조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데이터셋 학습</a:t>
            </a:r>
            <a:r>
              <a:rPr lang="en-US" altLang="ko-KR" dirty="0"/>
              <a:t>, </a:t>
            </a:r>
            <a:r>
              <a:rPr lang="ko-KR" altLang="en-US" dirty="0"/>
              <a:t>실험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송재현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PVT v2 </a:t>
            </a:r>
            <a:r>
              <a:rPr lang="ko-KR" altLang="en-US" dirty="0"/>
              <a:t>학습 구조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성능 평가 지표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, Zoom, </a:t>
            </a:r>
            <a:r>
              <a:rPr lang="ko-KR" altLang="en-US" dirty="0"/>
              <a:t>카카오톡을 이용해 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390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7C46D-023D-4611-7F62-FDC66F546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60B64-97A1-EDDD-84B2-FE8B9073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사용자 분석 </a:t>
            </a:r>
            <a:r>
              <a:rPr lang="en-US" altLang="ko-KR" dirty="0"/>
              <a:t>– </a:t>
            </a:r>
            <a:r>
              <a:rPr lang="ko-KR" altLang="en-US" dirty="0"/>
              <a:t>이해관계자 인터뷰</a:t>
            </a:r>
            <a:r>
              <a:rPr lang="en-US" altLang="ko-KR" dirty="0"/>
              <a:t>/</a:t>
            </a:r>
            <a:r>
              <a:rPr lang="ko-KR" altLang="en-US" dirty="0"/>
              <a:t>설문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1108085-ABA5-304B-CA58-DEAC5AAF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5644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목적</a:t>
            </a:r>
            <a:r>
              <a:rPr lang="en-US" altLang="ko-KR" dirty="0"/>
              <a:t>: MTL</a:t>
            </a:r>
            <a:r>
              <a:rPr lang="ko-KR" altLang="en-US" dirty="0"/>
              <a:t>에 대한 대중 인식 파악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설문 대상</a:t>
            </a:r>
            <a:r>
              <a:rPr lang="en-US" altLang="ko-KR" dirty="0"/>
              <a:t>: </a:t>
            </a:r>
            <a:r>
              <a:rPr lang="ko-KR" altLang="en-US" dirty="0"/>
              <a:t>조원 지인</a:t>
            </a:r>
            <a:r>
              <a:rPr lang="en-US" altLang="ko-KR" dirty="0"/>
              <a:t>, </a:t>
            </a:r>
            <a:r>
              <a:rPr lang="ko-KR" altLang="en-US" dirty="0"/>
              <a:t>커뮤니티 등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설문 방식</a:t>
            </a:r>
            <a:r>
              <a:rPr lang="en-US" altLang="ko-KR" dirty="0"/>
              <a:t>: Google Form (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74397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1323</Words>
  <Application>Microsoft Office PowerPoint</Application>
  <PresentationFormat>와이드스크린</PresentationFormat>
  <Paragraphs>160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Wingdings</vt:lpstr>
      <vt:lpstr>나눔바른고딕</vt:lpstr>
      <vt:lpstr>Arial</vt:lpstr>
      <vt:lpstr>맑은 고딕</vt:lpstr>
      <vt:lpstr>CosineVTI</vt:lpstr>
      <vt:lpstr>Multi-Task Learning을 활용한 PVT v2 프레임워크 성능 개선</vt:lpstr>
      <vt:lpstr>목차</vt:lpstr>
      <vt:lpstr>프로젝트 개요 - 연구 배경</vt:lpstr>
      <vt:lpstr>프로젝트 개요 - 연구 배경</vt:lpstr>
      <vt:lpstr>프로젝트 개요 - 연구 배경</vt:lpstr>
      <vt:lpstr>프로젝트 개요 - 연구 배경</vt:lpstr>
      <vt:lpstr>프로젝트 개요 - 연구 배경</vt:lpstr>
      <vt:lpstr>프로젝트 개요</vt:lpstr>
      <vt:lpstr>사용자 분석 – 이해관계자 인터뷰/설문</vt:lpstr>
      <vt:lpstr>사용자 분석 – 이해관계자 인터뷰/설문</vt:lpstr>
      <vt:lpstr>사용자 분석 – 이해관계자 인터뷰/설문</vt:lpstr>
      <vt:lpstr>사용자 분석 – 이해관계자 인터뷰/설문</vt:lpstr>
      <vt:lpstr>사용자 분석 – 관찰 결과</vt:lpstr>
      <vt:lpstr>핵심 아이디어</vt:lpstr>
      <vt:lpstr>핵심 아이디어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예산 감축 인식조사 표본설계</dc:title>
  <dc:creator>김수영</dc:creator>
  <cp:lastModifiedBy>재현 송</cp:lastModifiedBy>
  <cp:revision>13</cp:revision>
  <dcterms:created xsi:type="dcterms:W3CDTF">2023-12-03T10:31:03Z</dcterms:created>
  <dcterms:modified xsi:type="dcterms:W3CDTF">2025-05-30T10:58:50Z</dcterms:modified>
</cp:coreProperties>
</file>