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3" r:id="rId5"/>
    <p:sldId id="259" r:id="rId6"/>
    <p:sldId id="264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BCAA1A-90EB-47EA-9D61-BE90188000CE}" v="21" dt="2025-03-15T04:28:05.394"/>
    <p1510:client id="{FBD799FF-2C63-4631-BB7F-21F184FEF88C}" v="6" dt="2025-03-14T13:08:10.30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52" d="100"/>
          <a:sy n="52" d="100"/>
        </p:scale>
        <p:origin x="84" y="1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재현 송" userId="59b36c7d67039b31" providerId="LiveId" clId="{93BCAA1A-90EB-47EA-9D61-BE90188000CE}"/>
    <pc:docChg chg="undo custSel addSld delSld modSld">
      <pc:chgData name="재현 송" userId="59b36c7d67039b31" providerId="LiveId" clId="{93BCAA1A-90EB-47EA-9D61-BE90188000CE}" dt="2025-03-15T04:28:29.432" v="293" actId="1076"/>
      <pc:docMkLst>
        <pc:docMk/>
      </pc:docMkLst>
      <pc:sldChg chg="modSp mod">
        <pc:chgData name="재현 송" userId="59b36c7d67039b31" providerId="LiveId" clId="{93BCAA1A-90EB-47EA-9D61-BE90188000CE}" dt="2025-03-15T04:18:07.750" v="100" actId="207"/>
        <pc:sldMkLst>
          <pc:docMk/>
          <pc:sldMk cId="2088803660" sldId="256"/>
        </pc:sldMkLst>
        <pc:spChg chg="mod">
          <ac:chgData name="재현 송" userId="59b36c7d67039b31" providerId="LiveId" clId="{93BCAA1A-90EB-47EA-9D61-BE90188000CE}" dt="2025-03-15T04:18:00.590" v="99" actId="207"/>
          <ac:spMkLst>
            <pc:docMk/>
            <pc:sldMk cId="2088803660" sldId="256"/>
            <ac:spMk id="2" creationId="{FBE3A9FF-EA96-2AEE-6914-7D8BC44E7C89}"/>
          </ac:spMkLst>
        </pc:spChg>
        <pc:spChg chg="mod">
          <ac:chgData name="재현 송" userId="59b36c7d67039b31" providerId="LiveId" clId="{93BCAA1A-90EB-47EA-9D61-BE90188000CE}" dt="2025-03-15T04:18:07.750" v="100" actId="207"/>
          <ac:spMkLst>
            <pc:docMk/>
            <pc:sldMk cId="2088803660" sldId="256"/>
            <ac:spMk id="3" creationId="{564D8277-7585-9D75-DE11-F314EA025DDA}"/>
          </ac:spMkLst>
        </pc:spChg>
      </pc:sldChg>
      <pc:sldChg chg="modSp mod">
        <pc:chgData name="재현 송" userId="59b36c7d67039b31" providerId="LiveId" clId="{93BCAA1A-90EB-47EA-9D61-BE90188000CE}" dt="2025-03-15T04:18:13.868" v="101" actId="207"/>
        <pc:sldMkLst>
          <pc:docMk/>
          <pc:sldMk cId="45472412" sldId="257"/>
        </pc:sldMkLst>
        <pc:spChg chg="mod">
          <ac:chgData name="재현 송" userId="59b36c7d67039b31" providerId="LiveId" clId="{93BCAA1A-90EB-47EA-9D61-BE90188000CE}" dt="2025-03-15T04:17:42.989" v="98"/>
          <ac:spMkLst>
            <pc:docMk/>
            <pc:sldMk cId="45472412" sldId="257"/>
            <ac:spMk id="2" creationId="{49F800F7-4E77-BAD0-7243-264E9BD09696}"/>
          </ac:spMkLst>
        </pc:spChg>
        <pc:spChg chg="mod">
          <ac:chgData name="재현 송" userId="59b36c7d67039b31" providerId="LiveId" clId="{93BCAA1A-90EB-47EA-9D61-BE90188000CE}" dt="2025-03-15T04:18:13.868" v="101" actId="207"/>
          <ac:spMkLst>
            <pc:docMk/>
            <pc:sldMk cId="45472412" sldId="257"/>
            <ac:spMk id="3" creationId="{453978CB-1AA9-07B9-5AC3-FAF7CDE2F334}"/>
          </ac:spMkLst>
        </pc:spChg>
      </pc:sldChg>
      <pc:sldChg chg="addSp modSp mod">
        <pc:chgData name="재현 송" userId="59b36c7d67039b31" providerId="LiveId" clId="{93BCAA1A-90EB-47EA-9D61-BE90188000CE}" dt="2025-03-15T04:21:09.389" v="151" actId="20577"/>
        <pc:sldMkLst>
          <pc:docMk/>
          <pc:sldMk cId="391744947" sldId="258"/>
        </pc:sldMkLst>
        <pc:spChg chg="mod">
          <ac:chgData name="재현 송" userId="59b36c7d67039b31" providerId="LiveId" clId="{93BCAA1A-90EB-47EA-9D61-BE90188000CE}" dt="2025-03-15T04:17:42.989" v="98"/>
          <ac:spMkLst>
            <pc:docMk/>
            <pc:sldMk cId="391744947" sldId="258"/>
            <ac:spMk id="2" creationId="{D124D43A-02AD-93BA-FEBA-239B5056AD51}"/>
          </ac:spMkLst>
        </pc:spChg>
        <pc:spChg chg="mod">
          <ac:chgData name="재현 송" userId="59b36c7d67039b31" providerId="LiveId" clId="{93BCAA1A-90EB-47EA-9D61-BE90188000CE}" dt="2025-03-15T04:21:09.389" v="151" actId="20577"/>
          <ac:spMkLst>
            <pc:docMk/>
            <pc:sldMk cId="391744947" sldId="258"/>
            <ac:spMk id="3" creationId="{ADD20838-034D-E392-4A8F-EB10732F9AA9}"/>
          </ac:spMkLst>
        </pc:spChg>
        <pc:picChg chg="add mod">
          <ac:chgData name="재현 송" userId="59b36c7d67039b31" providerId="LiveId" clId="{93BCAA1A-90EB-47EA-9D61-BE90188000CE}" dt="2025-03-15T04:19:55.459" v="118" actId="14100"/>
          <ac:picMkLst>
            <pc:docMk/>
            <pc:sldMk cId="391744947" sldId="258"/>
            <ac:picMk id="1026" creationId="{BEFD882E-7D10-3CED-257F-F32D10317D99}"/>
          </ac:picMkLst>
        </pc:picChg>
      </pc:sldChg>
      <pc:sldChg chg="addSp modSp mod">
        <pc:chgData name="재현 송" userId="59b36c7d67039b31" providerId="LiveId" clId="{93BCAA1A-90EB-47EA-9D61-BE90188000CE}" dt="2025-03-15T04:25:28.045" v="246" actId="1076"/>
        <pc:sldMkLst>
          <pc:docMk/>
          <pc:sldMk cId="3975601491" sldId="259"/>
        </pc:sldMkLst>
        <pc:spChg chg="mod">
          <ac:chgData name="재현 송" userId="59b36c7d67039b31" providerId="LiveId" clId="{93BCAA1A-90EB-47EA-9D61-BE90188000CE}" dt="2025-03-15T04:17:42.989" v="98"/>
          <ac:spMkLst>
            <pc:docMk/>
            <pc:sldMk cId="3975601491" sldId="259"/>
            <ac:spMk id="2" creationId="{761E46B3-931F-2FA6-5104-F179989B1D35}"/>
          </ac:spMkLst>
        </pc:spChg>
        <pc:spChg chg="mod">
          <ac:chgData name="재현 송" userId="59b36c7d67039b31" providerId="LiveId" clId="{93BCAA1A-90EB-47EA-9D61-BE90188000CE}" dt="2025-03-15T04:25:20.738" v="243" actId="1076"/>
          <ac:spMkLst>
            <pc:docMk/>
            <pc:sldMk cId="3975601491" sldId="259"/>
            <ac:spMk id="3" creationId="{77AC2A51-E750-FC9B-0E8F-ADAD703523F8}"/>
          </ac:spMkLst>
        </pc:spChg>
        <pc:picChg chg="add mod">
          <ac:chgData name="재현 송" userId="59b36c7d67039b31" providerId="LiveId" clId="{93BCAA1A-90EB-47EA-9D61-BE90188000CE}" dt="2025-03-15T04:25:28.045" v="246" actId="1076"/>
          <ac:picMkLst>
            <pc:docMk/>
            <pc:sldMk cId="3975601491" sldId="259"/>
            <ac:picMk id="3074" creationId="{887EB81A-20CF-B060-0B27-3D2AADA494B9}"/>
          </ac:picMkLst>
        </pc:picChg>
      </pc:sldChg>
      <pc:sldChg chg="modSp mod">
        <pc:chgData name="재현 송" userId="59b36c7d67039b31" providerId="LiveId" clId="{93BCAA1A-90EB-47EA-9D61-BE90188000CE}" dt="2025-03-15T04:18:29.526" v="104" actId="207"/>
        <pc:sldMkLst>
          <pc:docMk/>
          <pc:sldMk cId="1689491401" sldId="260"/>
        </pc:sldMkLst>
        <pc:spChg chg="mod">
          <ac:chgData name="재현 송" userId="59b36c7d67039b31" providerId="LiveId" clId="{93BCAA1A-90EB-47EA-9D61-BE90188000CE}" dt="2025-03-15T04:17:42.989" v="98"/>
          <ac:spMkLst>
            <pc:docMk/>
            <pc:sldMk cId="1689491401" sldId="260"/>
            <ac:spMk id="2" creationId="{319E1BE6-DD6C-45A7-31F3-57A52E772886}"/>
          </ac:spMkLst>
        </pc:spChg>
        <pc:spChg chg="mod">
          <ac:chgData name="재현 송" userId="59b36c7d67039b31" providerId="LiveId" clId="{93BCAA1A-90EB-47EA-9D61-BE90188000CE}" dt="2025-03-15T04:18:29.526" v="104" actId="207"/>
          <ac:spMkLst>
            <pc:docMk/>
            <pc:sldMk cId="1689491401" sldId="260"/>
            <ac:spMk id="3" creationId="{ED2BEFAE-1E07-0447-87D2-1A13AAA15B3E}"/>
          </ac:spMkLst>
        </pc:spChg>
      </pc:sldChg>
      <pc:sldChg chg="addSp delSp modSp mod">
        <pc:chgData name="재현 송" userId="59b36c7d67039b31" providerId="LiveId" clId="{93BCAA1A-90EB-47EA-9D61-BE90188000CE}" dt="2025-03-15T04:27:53.252" v="281" actId="1076"/>
        <pc:sldMkLst>
          <pc:docMk/>
          <pc:sldMk cId="3939158548" sldId="261"/>
        </pc:sldMkLst>
        <pc:spChg chg="mod">
          <ac:chgData name="재현 송" userId="59b36c7d67039b31" providerId="LiveId" clId="{93BCAA1A-90EB-47EA-9D61-BE90188000CE}" dt="2025-03-15T04:17:42.989" v="98"/>
          <ac:spMkLst>
            <pc:docMk/>
            <pc:sldMk cId="3939158548" sldId="261"/>
            <ac:spMk id="2" creationId="{4956DADD-09B1-EAF0-7BE4-F042BE0627B8}"/>
          </ac:spMkLst>
        </pc:spChg>
        <pc:spChg chg="del mod">
          <ac:chgData name="재현 송" userId="59b36c7d67039b31" providerId="LiveId" clId="{93BCAA1A-90EB-47EA-9D61-BE90188000CE}" dt="2025-03-15T04:27:03.888" v="260" actId="478"/>
          <ac:spMkLst>
            <pc:docMk/>
            <pc:sldMk cId="3939158548" sldId="261"/>
            <ac:spMk id="3" creationId="{09D11ECA-31D0-C2C0-06B1-4DAC7D0F3B20}"/>
          </ac:spMkLst>
        </pc:spChg>
        <pc:graphicFrameChg chg="add mod modGraphic">
          <ac:chgData name="재현 송" userId="59b36c7d67039b31" providerId="LiveId" clId="{93BCAA1A-90EB-47EA-9D61-BE90188000CE}" dt="2025-03-15T04:27:53.252" v="281" actId="1076"/>
          <ac:graphicFrameMkLst>
            <pc:docMk/>
            <pc:sldMk cId="3939158548" sldId="261"/>
            <ac:graphicFrameMk id="4" creationId="{1343799C-BEF3-FE03-58F9-43653A241486}"/>
          </ac:graphicFrameMkLst>
        </pc:graphicFrameChg>
      </pc:sldChg>
      <pc:sldChg chg="addSp delSp modSp mod">
        <pc:chgData name="재현 송" userId="59b36c7d67039b31" providerId="LiveId" clId="{93BCAA1A-90EB-47EA-9D61-BE90188000CE}" dt="2025-03-15T04:28:29.432" v="293" actId="1076"/>
        <pc:sldMkLst>
          <pc:docMk/>
          <pc:sldMk cId="2602724779" sldId="262"/>
        </pc:sldMkLst>
        <pc:spChg chg="mod">
          <ac:chgData name="재현 송" userId="59b36c7d67039b31" providerId="LiveId" clId="{93BCAA1A-90EB-47EA-9D61-BE90188000CE}" dt="2025-03-15T04:17:42.989" v="98"/>
          <ac:spMkLst>
            <pc:docMk/>
            <pc:sldMk cId="2602724779" sldId="262"/>
            <ac:spMk id="2" creationId="{50153D63-B9CB-2C6B-86A2-9596A16467EC}"/>
          </ac:spMkLst>
        </pc:spChg>
        <pc:spChg chg="del mod">
          <ac:chgData name="재현 송" userId="59b36c7d67039b31" providerId="LiveId" clId="{93BCAA1A-90EB-47EA-9D61-BE90188000CE}" dt="2025-03-15T04:28:03.788" v="282" actId="478"/>
          <ac:spMkLst>
            <pc:docMk/>
            <pc:sldMk cId="2602724779" sldId="262"/>
            <ac:spMk id="3" creationId="{6FDD6784-67A5-68AF-8504-D311BFA9E8D6}"/>
          </ac:spMkLst>
        </pc:spChg>
        <pc:graphicFrameChg chg="add mod modGraphic">
          <ac:chgData name="재현 송" userId="59b36c7d67039b31" providerId="LiveId" clId="{93BCAA1A-90EB-47EA-9D61-BE90188000CE}" dt="2025-03-15T04:28:29.432" v="293" actId="1076"/>
          <ac:graphicFrameMkLst>
            <pc:docMk/>
            <pc:sldMk cId="2602724779" sldId="262"/>
            <ac:graphicFrameMk id="4" creationId="{B448FBAB-2E20-08FD-3F61-A45A596852B1}"/>
          </ac:graphicFrameMkLst>
        </pc:graphicFrameChg>
      </pc:sldChg>
      <pc:sldChg chg="addSp delSp modSp add mod">
        <pc:chgData name="재현 송" userId="59b36c7d67039b31" providerId="LiveId" clId="{93BCAA1A-90EB-47EA-9D61-BE90188000CE}" dt="2025-03-15T04:22:28.197" v="162" actId="1076"/>
        <pc:sldMkLst>
          <pc:docMk/>
          <pc:sldMk cId="2414776002" sldId="263"/>
        </pc:sldMkLst>
        <pc:spChg chg="del">
          <ac:chgData name="재현 송" userId="59b36c7d67039b31" providerId="LiveId" clId="{93BCAA1A-90EB-47EA-9D61-BE90188000CE}" dt="2025-03-15T04:20:35.110" v="124" actId="478"/>
          <ac:spMkLst>
            <pc:docMk/>
            <pc:sldMk cId="2414776002" sldId="263"/>
            <ac:spMk id="2" creationId="{344CDA5D-EFDC-34AA-521B-B0FEB27D6932}"/>
          </ac:spMkLst>
        </pc:spChg>
        <pc:spChg chg="mod">
          <ac:chgData name="재현 송" userId="59b36c7d67039b31" providerId="LiveId" clId="{93BCAA1A-90EB-47EA-9D61-BE90188000CE}" dt="2025-03-15T04:21:24.935" v="155" actId="14100"/>
          <ac:spMkLst>
            <pc:docMk/>
            <pc:sldMk cId="2414776002" sldId="263"/>
            <ac:spMk id="3" creationId="{AF377F32-8118-D1F9-E0B4-2FDFBA013C68}"/>
          </ac:spMkLst>
        </pc:spChg>
        <pc:spChg chg="add del mod">
          <ac:chgData name="재현 송" userId="59b36c7d67039b31" providerId="LiveId" clId="{93BCAA1A-90EB-47EA-9D61-BE90188000CE}" dt="2025-03-15T04:20:37.507" v="125" actId="478"/>
          <ac:spMkLst>
            <pc:docMk/>
            <pc:sldMk cId="2414776002" sldId="263"/>
            <ac:spMk id="5" creationId="{F4D6F5F4-C7C0-49EF-1AB1-45D9C5162F99}"/>
          </ac:spMkLst>
        </pc:spChg>
        <pc:picChg chg="add mod">
          <ac:chgData name="재현 송" userId="59b36c7d67039b31" providerId="LiveId" clId="{93BCAA1A-90EB-47EA-9D61-BE90188000CE}" dt="2025-03-15T04:22:28.197" v="162" actId="1076"/>
          <ac:picMkLst>
            <pc:docMk/>
            <pc:sldMk cId="2414776002" sldId="263"/>
            <ac:picMk id="2050" creationId="{34974401-C472-9497-BB67-E30B35FAA362}"/>
          </ac:picMkLst>
        </pc:picChg>
      </pc:sldChg>
      <pc:sldChg chg="addSp delSp modSp add del mod">
        <pc:chgData name="재현 송" userId="59b36c7d67039b31" providerId="LiveId" clId="{93BCAA1A-90EB-47EA-9D61-BE90188000CE}" dt="2025-03-15T04:22:39.278" v="163" actId="47"/>
        <pc:sldMkLst>
          <pc:docMk/>
          <pc:sldMk cId="2216325454" sldId="264"/>
        </pc:sldMkLst>
        <pc:spChg chg="del">
          <ac:chgData name="재현 송" userId="59b36c7d67039b31" providerId="LiveId" clId="{93BCAA1A-90EB-47EA-9D61-BE90188000CE}" dt="2025-03-15T04:20:40.250" v="126" actId="478"/>
          <ac:spMkLst>
            <pc:docMk/>
            <pc:sldMk cId="2216325454" sldId="264"/>
            <ac:spMk id="2" creationId="{2481C317-3DC2-CE86-B5F9-05EBA595A59B}"/>
          </ac:spMkLst>
        </pc:spChg>
        <pc:spChg chg="add del mod">
          <ac:chgData name="재현 송" userId="59b36c7d67039b31" providerId="LiveId" clId="{93BCAA1A-90EB-47EA-9D61-BE90188000CE}" dt="2025-03-15T04:20:41.569" v="127" actId="478"/>
          <ac:spMkLst>
            <pc:docMk/>
            <pc:sldMk cId="2216325454" sldId="264"/>
            <ac:spMk id="5" creationId="{399D2394-7D58-21C5-75D7-644B3BB6F6C7}"/>
          </ac:spMkLst>
        </pc:spChg>
      </pc:sldChg>
      <pc:sldChg chg="delSp modSp add mod">
        <pc:chgData name="재현 송" userId="59b36c7d67039b31" providerId="LiveId" clId="{93BCAA1A-90EB-47EA-9D61-BE90188000CE}" dt="2025-03-15T04:25:47.207" v="259" actId="20577"/>
        <pc:sldMkLst>
          <pc:docMk/>
          <pc:sldMk cId="2686358799" sldId="264"/>
        </pc:sldMkLst>
        <pc:spChg chg="mod">
          <ac:chgData name="재현 송" userId="59b36c7d67039b31" providerId="LiveId" clId="{93BCAA1A-90EB-47EA-9D61-BE90188000CE}" dt="2025-03-15T04:25:47.207" v="259" actId="20577"/>
          <ac:spMkLst>
            <pc:docMk/>
            <pc:sldMk cId="2686358799" sldId="264"/>
            <ac:spMk id="3" creationId="{E45C60DC-81F2-8C71-3B42-3357CEDF52F4}"/>
          </ac:spMkLst>
        </pc:spChg>
        <pc:picChg chg="del">
          <ac:chgData name="재현 송" userId="59b36c7d67039b31" providerId="LiveId" clId="{93BCAA1A-90EB-47EA-9D61-BE90188000CE}" dt="2025-03-15T04:25:34.032" v="247" actId="478"/>
          <ac:picMkLst>
            <pc:docMk/>
            <pc:sldMk cId="2686358799" sldId="264"/>
            <ac:picMk id="3074" creationId="{35D5FEAD-5753-F71A-1F4D-88FB1B3812A1}"/>
          </ac:picMkLst>
        </pc:picChg>
      </pc:sldChg>
    </pc:docChg>
  </pc:docChgLst>
  <pc:docChgLst>
    <pc:chgData name="재현 송" userId="59b36c7d67039b31" providerId="LiveId" clId="{FBD799FF-2C63-4631-BB7F-21F184FEF88C}"/>
    <pc:docChg chg="undo custSel modSld">
      <pc:chgData name="재현 송" userId="59b36c7d67039b31" providerId="LiveId" clId="{FBD799FF-2C63-4631-BB7F-21F184FEF88C}" dt="2025-03-14T13:13:51.651" v="476" actId="20577"/>
      <pc:docMkLst>
        <pc:docMk/>
      </pc:docMkLst>
      <pc:sldChg chg="modSp mod">
        <pc:chgData name="재현 송" userId="59b36c7d67039b31" providerId="LiveId" clId="{FBD799FF-2C63-4631-BB7F-21F184FEF88C}" dt="2025-03-14T13:10:08.081" v="108" actId="20577"/>
        <pc:sldMkLst>
          <pc:docMk/>
          <pc:sldMk cId="391744947" sldId="258"/>
        </pc:sldMkLst>
        <pc:spChg chg="mod">
          <ac:chgData name="재현 송" userId="59b36c7d67039b31" providerId="LiveId" clId="{FBD799FF-2C63-4631-BB7F-21F184FEF88C}" dt="2025-03-14T13:10:08.081" v="108" actId="20577"/>
          <ac:spMkLst>
            <pc:docMk/>
            <pc:sldMk cId="391744947" sldId="258"/>
            <ac:spMk id="3" creationId="{ADD20838-034D-E392-4A8F-EB10732F9AA9}"/>
          </ac:spMkLst>
        </pc:spChg>
      </pc:sldChg>
      <pc:sldChg chg="modSp mod">
        <pc:chgData name="재현 송" userId="59b36c7d67039b31" providerId="LiveId" clId="{FBD799FF-2C63-4631-BB7F-21F184FEF88C}" dt="2025-03-14T13:12:58.312" v="469" actId="20577"/>
        <pc:sldMkLst>
          <pc:docMk/>
          <pc:sldMk cId="3975601491" sldId="259"/>
        </pc:sldMkLst>
        <pc:spChg chg="mod">
          <ac:chgData name="재현 송" userId="59b36c7d67039b31" providerId="LiveId" clId="{FBD799FF-2C63-4631-BB7F-21F184FEF88C}" dt="2025-03-14T13:12:58.312" v="469" actId="20577"/>
          <ac:spMkLst>
            <pc:docMk/>
            <pc:sldMk cId="3975601491" sldId="259"/>
            <ac:spMk id="3" creationId="{77AC2A51-E750-FC9B-0E8F-ADAD703523F8}"/>
          </ac:spMkLst>
        </pc:spChg>
      </pc:sldChg>
      <pc:sldChg chg="modSp mod">
        <pc:chgData name="재현 송" userId="59b36c7d67039b31" providerId="LiveId" clId="{FBD799FF-2C63-4631-BB7F-21F184FEF88C}" dt="2025-03-14T13:13:51.651" v="476" actId="20577"/>
        <pc:sldMkLst>
          <pc:docMk/>
          <pc:sldMk cId="1689491401" sldId="260"/>
        </pc:sldMkLst>
        <pc:spChg chg="mod">
          <ac:chgData name="재현 송" userId="59b36c7d67039b31" providerId="LiveId" clId="{FBD799FF-2C63-4631-BB7F-21F184FEF88C}" dt="2025-03-14T13:13:51.651" v="476" actId="20577"/>
          <ac:spMkLst>
            <pc:docMk/>
            <pc:sldMk cId="1689491401" sldId="260"/>
            <ac:spMk id="3" creationId="{ED2BEFAE-1E07-0447-87D2-1A13AAA15B3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93D0E-9B3E-4CDF-AE64-DF5C98028977}" type="datetimeFigureOut">
              <a:rPr lang="ko-KR" altLang="en-US" smtClean="0"/>
              <a:t>2025-03-15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8561E-278A-4733-93C4-657C22F035A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5376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93D0E-9B3E-4CDF-AE64-DF5C98028977}" type="datetimeFigureOut">
              <a:rPr lang="ko-KR" altLang="en-US" smtClean="0"/>
              <a:t>2025-03-15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8561E-278A-4733-93C4-657C22F035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159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93D0E-9B3E-4CDF-AE64-DF5C98028977}" type="datetimeFigureOut">
              <a:rPr lang="ko-KR" altLang="en-US" smtClean="0"/>
              <a:t>2025-03-15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8561E-278A-4733-93C4-657C22F035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5073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93D0E-9B3E-4CDF-AE64-DF5C98028977}" type="datetimeFigureOut">
              <a:rPr lang="ko-KR" altLang="en-US" smtClean="0"/>
              <a:t>2025-03-15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8561E-278A-4733-93C4-657C22F035A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591249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93D0E-9B3E-4CDF-AE64-DF5C98028977}" type="datetimeFigureOut">
              <a:rPr lang="ko-KR" altLang="en-US" smtClean="0"/>
              <a:t>2025-03-15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8561E-278A-4733-93C4-657C22F035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18791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93D0E-9B3E-4CDF-AE64-DF5C98028977}" type="datetimeFigureOut">
              <a:rPr lang="ko-KR" altLang="en-US" smtClean="0"/>
              <a:t>2025-03-15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8561E-278A-4733-93C4-657C22F035A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544201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93D0E-9B3E-4CDF-AE64-DF5C98028977}" type="datetimeFigureOut">
              <a:rPr lang="ko-KR" altLang="en-US" smtClean="0"/>
              <a:t>2025-03-15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8561E-278A-4733-93C4-657C22F035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46150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93D0E-9B3E-4CDF-AE64-DF5C98028977}" type="datetimeFigureOut">
              <a:rPr lang="ko-KR" altLang="en-US" smtClean="0"/>
              <a:t>2025-03-15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8561E-278A-4733-93C4-657C22F035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50804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93D0E-9B3E-4CDF-AE64-DF5C98028977}" type="datetimeFigureOut">
              <a:rPr lang="ko-KR" altLang="en-US" smtClean="0"/>
              <a:t>2025-03-15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8561E-278A-4733-93C4-657C22F035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7221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93D0E-9B3E-4CDF-AE64-DF5C98028977}" type="datetimeFigureOut">
              <a:rPr lang="ko-KR" altLang="en-US" smtClean="0"/>
              <a:t>2025-03-15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8561E-278A-4733-93C4-657C22F035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827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93D0E-9B3E-4CDF-AE64-DF5C98028977}" type="datetimeFigureOut">
              <a:rPr lang="ko-KR" altLang="en-US" smtClean="0"/>
              <a:t>2025-03-15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8561E-278A-4733-93C4-657C22F035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5452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93D0E-9B3E-4CDF-AE64-DF5C98028977}" type="datetimeFigureOut">
              <a:rPr lang="ko-KR" altLang="en-US" smtClean="0"/>
              <a:t>2025-03-15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8561E-278A-4733-93C4-657C22F035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4604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93D0E-9B3E-4CDF-AE64-DF5C98028977}" type="datetimeFigureOut">
              <a:rPr lang="ko-KR" altLang="en-US" smtClean="0"/>
              <a:t>2025-03-15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8561E-278A-4733-93C4-657C22F035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531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93D0E-9B3E-4CDF-AE64-DF5C98028977}" type="datetimeFigureOut">
              <a:rPr lang="ko-KR" altLang="en-US" smtClean="0"/>
              <a:t>2025-03-15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8561E-278A-4733-93C4-657C22F035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115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93D0E-9B3E-4CDF-AE64-DF5C98028977}" type="datetimeFigureOut">
              <a:rPr lang="ko-KR" altLang="en-US" smtClean="0"/>
              <a:t>2025-03-15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8561E-278A-4733-93C4-657C22F035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0101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93D0E-9B3E-4CDF-AE64-DF5C98028977}" type="datetimeFigureOut">
              <a:rPr lang="ko-KR" altLang="en-US" smtClean="0"/>
              <a:t>2025-03-15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8561E-278A-4733-93C4-657C22F035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2476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93D0E-9B3E-4CDF-AE64-DF5C98028977}" type="datetimeFigureOut">
              <a:rPr lang="ko-KR" altLang="en-US" smtClean="0"/>
              <a:t>2025-03-15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8561E-278A-4733-93C4-657C22F035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7486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6993D0E-9B3E-4CDF-AE64-DF5C98028977}" type="datetimeFigureOut">
              <a:rPr lang="ko-KR" altLang="en-US" smtClean="0"/>
              <a:t>2025-03-15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558561E-278A-4733-93C4-657C22F035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15756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E3A9FF-EA96-2AEE-6914-7D8BC44E7C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4081" y="1041400"/>
            <a:ext cx="10523838" cy="2387600"/>
          </a:xfrm>
        </p:spPr>
        <p:txBody>
          <a:bodyPr>
            <a:normAutofit/>
          </a:bodyPr>
          <a:lstStyle/>
          <a:p>
            <a:r>
              <a:rPr lang="en-US" altLang="ko-KR" sz="4800" dirty="0">
                <a:solidFill>
                  <a:schemeClr val="bg1"/>
                </a:solidFill>
              </a:rPr>
              <a:t>Multi-Task Learning</a:t>
            </a:r>
            <a:r>
              <a:rPr lang="ko-KR" altLang="en-US" sz="4800" dirty="0">
                <a:solidFill>
                  <a:schemeClr val="bg1"/>
                </a:solidFill>
              </a:rPr>
              <a:t>의 최적 공유 전략 연구 확장 및 실험적 유효성 분석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64D8277-7585-9D75-DE11-F314EA025D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8</a:t>
            </a:r>
            <a:r>
              <a:rPr lang="ko-KR" altLang="en-US" dirty="0">
                <a:solidFill>
                  <a:schemeClr val="bg1"/>
                </a:solidFill>
              </a:rPr>
              <a:t>조 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202002510 </a:t>
            </a:r>
            <a:r>
              <a:rPr lang="ko-KR" altLang="en-US" dirty="0">
                <a:solidFill>
                  <a:schemeClr val="bg1"/>
                </a:solidFill>
              </a:rPr>
              <a:t>송재현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 err="1">
                <a:solidFill>
                  <a:schemeClr val="bg1"/>
                </a:solidFill>
              </a:rPr>
              <a:t>학번넣어주세요</a:t>
            </a:r>
            <a:r>
              <a:rPr lang="ko-KR" altLang="en-US" dirty="0">
                <a:solidFill>
                  <a:schemeClr val="bg1"/>
                </a:solidFill>
              </a:rPr>
              <a:t> 김수영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8803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F800F7-4E77-BAD0-7243-264E9BD09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3978CB-1AA9-07B9-5AC3-FAF7CDE2F3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연구 배경 및 관련 연구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프로젝트 수행자의 의도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탐구 내용 및 기대 결과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프로젝트 관력 학습 계획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연구 일정 계획</a:t>
            </a:r>
          </a:p>
        </p:txBody>
      </p:sp>
    </p:spTree>
    <p:extLst>
      <p:ext uri="{BB962C8B-B14F-4D97-AF65-F5344CB8AC3E}">
        <p14:creationId xmlns:p14="http://schemas.microsoft.com/office/powerpoint/2010/main" val="45472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24D43A-02AD-93BA-FEBA-239B5056A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연구 배경 및 관련 연구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D20838-034D-E392-4A8F-EB10732F9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860" y="678961"/>
            <a:ext cx="10856999" cy="1217141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</a:rPr>
              <a:t>Multi-Task Learning:</a:t>
            </a:r>
            <a:r>
              <a:rPr lang="ko-KR" altLang="en-US" dirty="0">
                <a:solidFill>
                  <a:schemeClr val="bg1"/>
                </a:solidFill>
              </a:rPr>
              <a:t> 여러 작업을 동시에 학습하며 성능을 향상시키는 기계 학습 기법이다</a:t>
            </a:r>
            <a:r>
              <a:rPr lang="en-US" altLang="ko-KR" dirty="0">
                <a:solidFill>
                  <a:schemeClr val="bg1"/>
                </a:solidFill>
              </a:rPr>
              <a:t>. </a:t>
            </a:r>
            <a:r>
              <a:rPr lang="ko-KR" altLang="en-US" dirty="0">
                <a:solidFill>
                  <a:schemeClr val="bg1"/>
                </a:solidFill>
              </a:rPr>
              <a:t>이 기법은 인간의 학습 방식에서 영감을 받아 개발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공유 표현</a:t>
            </a:r>
            <a:r>
              <a:rPr lang="en-US" altLang="ko-KR" dirty="0">
                <a:solidFill>
                  <a:schemeClr val="bg1"/>
                </a:solidFill>
              </a:rPr>
              <a:t>(Shared Representation)</a:t>
            </a:r>
            <a:r>
              <a:rPr lang="ko-KR" altLang="en-US" dirty="0">
                <a:solidFill>
                  <a:schemeClr val="bg1"/>
                </a:solidFill>
              </a:rPr>
              <a:t>을 통해 모델의 일반화 성능을 높인다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endParaRPr lang="en-US" altLang="ko-KR" dirty="0">
              <a:solidFill>
                <a:schemeClr val="bg1"/>
              </a:solidFill>
            </a:endParaRPr>
          </a:p>
        </p:txBody>
      </p:sp>
      <p:pic>
        <p:nvPicPr>
          <p:cNvPr id="1026" name="Picture 2" descr="A brief review on multi-task learning | Multimedia Tools and Applications">
            <a:extLst>
              <a:ext uri="{FF2B5EF4-FFF2-40B4-BE49-F238E27FC236}">
                <a16:creationId xmlns:a16="http://schemas.microsoft.com/office/drawing/2014/main" id="{BEFD882E-7D10-3CED-257F-F32D10317D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6336" y="2004792"/>
            <a:ext cx="4947675" cy="3568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744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B94A47-EF70-5FC5-C613-BAA5933C1F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377F32-8118-D1F9-E0B4-2FDFBA013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1"/>
            <a:ext cx="9571896" cy="1637269"/>
          </a:xfrm>
        </p:spPr>
        <p:txBody>
          <a:bodyPr/>
          <a:lstStyle/>
          <a:p>
            <a:pPr marL="0" indent="0">
              <a:buNone/>
            </a:pP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주요 기법으로는 하드 공유</a:t>
            </a:r>
            <a:r>
              <a:rPr lang="en-US" altLang="ko-KR" dirty="0">
                <a:solidFill>
                  <a:schemeClr val="bg1"/>
                </a:solidFill>
              </a:rPr>
              <a:t>(Hard Sharing), </a:t>
            </a:r>
            <a:r>
              <a:rPr lang="ko-KR" altLang="en-US" dirty="0">
                <a:solidFill>
                  <a:schemeClr val="bg1"/>
                </a:solidFill>
              </a:rPr>
              <a:t>소프트 공유</a:t>
            </a:r>
            <a:r>
              <a:rPr lang="en-US" altLang="ko-KR" dirty="0">
                <a:solidFill>
                  <a:schemeClr val="bg1"/>
                </a:solidFill>
              </a:rPr>
              <a:t>(Soft Sharing) </a:t>
            </a:r>
            <a:r>
              <a:rPr lang="ko-KR" altLang="en-US" dirty="0">
                <a:solidFill>
                  <a:schemeClr val="bg1"/>
                </a:solidFill>
              </a:rPr>
              <a:t>등이 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2050" name="Picture 2" descr="A toy example for parameter sharing strategies of multi-task learning... |  Download Scientific Diagram">
            <a:extLst>
              <a:ext uri="{FF2B5EF4-FFF2-40B4-BE49-F238E27FC236}">
                <a16:creationId xmlns:a16="http://schemas.microsoft.com/office/drawing/2014/main" id="{34974401-C472-9497-BB67-E30B35FAA3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799"/>
          <a:stretch/>
        </p:blipFill>
        <p:spPr bwMode="auto">
          <a:xfrm>
            <a:off x="2274265" y="2233421"/>
            <a:ext cx="7438146" cy="3938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4776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1E46B3-931F-2FA6-5104-F179989B1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수행자의 의도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AC2A51-E750-FC9B-0E8F-ADAD703523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931" y="471274"/>
            <a:ext cx="8096250" cy="784654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Multi-task learning</a:t>
            </a:r>
            <a:r>
              <a:rPr lang="ko-KR" altLang="en-US" dirty="0">
                <a:solidFill>
                  <a:schemeClr val="bg1"/>
                </a:solidFill>
              </a:rPr>
              <a:t>은 </a:t>
            </a:r>
            <a:r>
              <a:rPr lang="en-US" altLang="ko-KR" dirty="0">
                <a:solidFill>
                  <a:schemeClr val="bg1"/>
                </a:solidFill>
              </a:rPr>
              <a:t>Single-task learning</a:t>
            </a:r>
            <a:r>
              <a:rPr lang="ko-KR" altLang="en-US" dirty="0">
                <a:solidFill>
                  <a:schemeClr val="bg1"/>
                </a:solidFill>
              </a:rPr>
              <a:t>에 비해 데이터 증가와 연산 비용 문제를 해결하는 데 효과적인 방법이다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3074" name="Picture 2" descr="An illustration of a single task learning versus multi-task learning |  Download Scientific Diagram">
            <a:extLst>
              <a:ext uri="{FF2B5EF4-FFF2-40B4-BE49-F238E27FC236}">
                <a16:creationId xmlns:a16="http://schemas.microsoft.com/office/drawing/2014/main" id="{887EB81A-20CF-B060-0B27-3D2AADA494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062" y="1438788"/>
            <a:ext cx="9553876" cy="3304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5601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D77D68-6307-3548-0B71-041B7DA7EB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51D35F-FEC7-55C9-C14E-7F2C1FB95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수행자의 의도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5C60DC-81F2-8C71-3B42-3357CEDF5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>
                <a:solidFill>
                  <a:schemeClr val="bg1"/>
                </a:solidFill>
              </a:rPr>
              <a:t>다양한 </a:t>
            </a:r>
            <a:r>
              <a:rPr lang="en-US" altLang="ko-KR" dirty="0">
                <a:solidFill>
                  <a:schemeClr val="bg1"/>
                </a:solidFill>
              </a:rPr>
              <a:t>MTL </a:t>
            </a:r>
            <a:r>
              <a:rPr lang="ko-KR" altLang="en-US" dirty="0">
                <a:solidFill>
                  <a:schemeClr val="bg1"/>
                </a:solidFill>
              </a:rPr>
              <a:t>기법의 효율적인 공유 전략 및 학습 방법을 탐구하고</a:t>
            </a:r>
            <a:r>
              <a:rPr lang="en-US" altLang="ko-KR" dirty="0">
                <a:solidFill>
                  <a:schemeClr val="bg1"/>
                </a:solidFill>
              </a:rPr>
              <a:t>,</a:t>
            </a:r>
          </a:p>
          <a:p>
            <a:pPr marL="0" indent="0">
              <a:buNone/>
            </a:pPr>
            <a:r>
              <a:rPr lang="ko-KR" altLang="en-US" dirty="0">
                <a:solidFill>
                  <a:schemeClr val="bg1"/>
                </a:solidFill>
              </a:rPr>
              <a:t>이를 통해 </a:t>
            </a:r>
            <a:r>
              <a:rPr lang="en-US" altLang="ko-KR" dirty="0">
                <a:solidFill>
                  <a:schemeClr val="bg1"/>
                </a:solidFill>
              </a:rPr>
              <a:t>MTL</a:t>
            </a:r>
            <a:r>
              <a:rPr lang="ko-KR" altLang="en-US" dirty="0">
                <a:solidFill>
                  <a:schemeClr val="bg1"/>
                </a:solidFill>
              </a:rPr>
              <a:t>이 다양한 응용 분야에서 최적화될 수 있도록 기여하는 것이 목표이다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6358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9E1BE6-DD6C-45A7-31F3-57A52E772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탐구 내용 및 기대 결과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2BEFAE-1E07-0447-87D2-1A13AAA15B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성능 비교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ko-KR" altLang="en-US" dirty="0">
                <a:solidFill>
                  <a:schemeClr val="bg1"/>
                </a:solidFill>
              </a:rPr>
              <a:t>기존 기법 대비 주요 데이터셋에서 성능 개선 여부 평가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ko-KR" altLang="en-US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효율성 분석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ko-KR" altLang="en-US" dirty="0">
                <a:solidFill>
                  <a:schemeClr val="bg1"/>
                </a:solidFill>
              </a:rPr>
              <a:t>파라미터 수 감소 및 학습 속도 개선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ko-KR" altLang="en-US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안정성 검증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ko-KR" altLang="en-US" dirty="0" err="1">
                <a:solidFill>
                  <a:schemeClr val="bg1"/>
                </a:solidFill>
              </a:rPr>
              <a:t>과적합</a:t>
            </a:r>
            <a:r>
              <a:rPr lang="ko-KR" altLang="en-US" dirty="0">
                <a:solidFill>
                  <a:schemeClr val="bg1"/>
                </a:solidFill>
              </a:rPr>
              <a:t> 및 음의 전이 현상 감소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ko-KR" altLang="en-US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연구 성과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ko-KR" altLang="en-US" dirty="0">
                <a:solidFill>
                  <a:schemeClr val="bg1"/>
                </a:solidFill>
              </a:rPr>
              <a:t>학술대회 논문 제출</a:t>
            </a:r>
            <a:r>
              <a:rPr lang="en-US" altLang="ko-KR" dirty="0">
                <a:solidFill>
                  <a:schemeClr val="bg1"/>
                </a:solidFill>
              </a:rPr>
              <a:t>(KCC, KAAI, KDM/KDML)</a:t>
            </a: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9491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56DADD-09B1-EAF0-7BE4-F042BE062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관력 학습 계획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1343799C-BEF3-FE03-58F9-43653A2414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5678319"/>
              </p:ext>
            </p:extLst>
          </p:nvPr>
        </p:nvGraphicFramePr>
        <p:xfrm>
          <a:off x="1932463" y="1234304"/>
          <a:ext cx="8327073" cy="35194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75053">
                  <a:extLst>
                    <a:ext uri="{9D8B030D-6E8A-4147-A177-3AD203B41FA5}">
                      <a16:colId xmlns:a16="http://schemas.microsoft.com/office/drawing/2014/main" val="667834436"/>
                    </a:ext>
                  </a:extLst>
                </a:gridCol>
                <a:gridCol w="2776010">
                  <a:extLst>
                    <a:ext uri="{9D8B030D-6E8A-4147-A177-3AD203B41FA5}">
                      <a16:colId xmlns:a16="http://schemas.microsoft.com/office/drawing/2014/main" val="3885831547"/>
                    </a:ext>
                  </a:extLst>
                </a:gridCol>
                <a:gridCol w="2776010">
                  <a:extLst>
                    <a:ext uri="{9D8B030D-6E8A-4147-A177-3AD203B41FA5}">
                      <a16:colId xmlns:a16="http://schemas.microsoft.com/office/drawing/2014/main" val="1069392446"/>
                    </a:ext>
                  </a:extLst>
                </a:gridCol>
              </a:tblGrid>
              <a:tr h="357981">
                <a:tc>
                  <a:txBody>
                    <a:bodyPr/>
                    <a:lstStyle/>
                    <a:p>
                      <a:pPr algn="ctr" latinLnBrk="1">
                        <a:buNone/>
                      </a:pPr>
                      <a:r>
                        <a:rPr lang="ko-KR" sz="1800" kern="100">
                          <a:effectLst/>
                        </a:rPr>
                        <a:t>학습할 내용</a:t>
                      </a:r>
                      <a:endParaRPr lang="ko-KR" sz="1800" kern="100">
                        <a:effectLst/>
                        <a:latin typeface="나눔바른고딕OTF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buNone/>
                      </a:pPr>
                      <a:r>
                        <a:rPr lang="ko-KR" sz="1800" kern="100">
                          <a:effectLst/>
                        </a:rPr>
                        <a:t>기간</a:t>
                      </a:r>
                      <a:endParaRPr lang="ko-KR" sz="1800" kern="100">
                        <a:effectLst/>
                        <a:latin typeface="나눔바른고딕OTF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buNone/>
                      </a:pPr>
                      <a:r>
                        <a:rPr lang="ko-KR" sz="1800" kern="100">
                          <a:effectLst/>
                        </a:rPr>
                        <a:t>역할 분담</a:t>
                      </a:r>
                      <a:endParaRPr lang="ko-KR" sz="1800" kern="100">
                        <a:effectLst/>
                        <a:latin typeface="나눔바른고딕OTF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2636724"/>
                  </a:ext>
                </a:extLst>
              </a:tr>
              <a:tr h="715963">
                <a:tc>
                  <a:txBody>
                    <a:bodyPr/>
                    <a:lstStyle/>
                    <a:p>
                      <a:pPr algn="l" latinLnBrk="1">
                        <a:buNone/>
                      </a:pPr>
                      <a:r>
                        <a:rPr lang="en-US" sz="1800" kern="100" dirty="0">
                          <a:effectLst/>
                        </a:rPr>
                        <a:t>Mult-Task Learning, Soft Sharing, Hard Sharing</a:t>
                      </a:r>
                      <a:endParaRPr lang="ko-KR" sz="1800" kern="100" dirty="0">
                        <a:effectLst/>
                        <a:latin typeface="나눔바른고딕OTF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latinLnBrk="1">
                        <a:buNone/>
                      </a:pPr>
                      <a:r>
                        <a:rPr lang="en-US" sz="1800" kern="100">
                          <a:effectLst/>
                        </a:rPr>
                        <a:t>2025/03/18 ~ 2025/03/31</a:t>
                      </a:r>
                      <a:endParaRPr lang="ko-KR" sz="1800" kern="100">
                        <a:effectLst/>
                        <a:latin typeface="나눔바른고딕OTF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latinLnBrk="1">
                        <a:buNone/>
                      </a:pPr>
                      <a:r>
                        <a:rPr lang="ko-KR" sz="1800" kern="100">
                          <a:effectLst/>
                        </a:rPr>
                        <a:t>김수영</a:t>
                      </a:r>
                      <a:r>
                        <a:rPr lang="en-US" sz="1800" kern="100">
                          <a:effectLst/>
                        </a:rPr>
                        <a:t>, </a:t>
                      </a:r>
                      <a:r>
                        <a:rPr lang="ko-KR" sz="1800" kern="100">
                          <a:effectLst/>
                        </a:rPr>
                        <a:t>송재현</a:t>
                      </a:r>
                      <a:endParaRPr lang="ko-KR" sz="1800" kern="100">
                        <a:effectLst/>
                        <a:latin typeface="나눔바른고딕OTF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36804020"/>
                  </a:ext>
                </a:extLst>
              </a:tr>
              <a:tr h="357981">
                <a:tc>
                  <a:txBody>
                    <a:bodyPr/>
                    <a:lstStyle/>
                    <a:p>
                      <a:pPr algn="l" latinLnBrk="1">
                        <a:buNone/>
                      </a:pPr>
                      <a:r>
                        <a:rPr lang="en-US" sz="1800" kern="100">
                          <a:effectLst/>
                        </a:rPr>
                        <a:t>Sparse Sharing, Nash MTL</a:t>
                      </a:r>
                      <a:endParaRPr lang="ko-KR" sz="1800" kern="100">
                        <a:effectLst/>
                        <a:latin typeface="나눔바른고딕OTF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latinLnBrk="1">
                        <a:buNone/>
                      </a:pPr>
                      <a:r>
                        <a:rPr lang="en-US" sz="1800" kern="100">
                          <a:effectLst/>
                        </a:rPr>
                        <a:t>2025/04/01 ~ 2025/04/14</a:t>
                      </a:r>
                      <a:endParaRPr lang="ko-KR" sz="1800" kern="100">
                        <a:effectLst/>
                        <a:latin typeface="나눔바른고딕OTF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latinLnBrk="1">
                        <a:buNone/>
                      </a:pPr>
                      <a:r>
                        <a:rPr lang="ko-KR" sz="1800" kern="100">
                          <a:effectLst/>
                        </a:rPr>
                        <a:t>김수영</a:t>
                      </a:r>
                      <a:r>
                        <a:rPr lang="en-US" sz="1800" kern="100">
                          <a:effectLst/>
                        </a:rPr>
                        <a:t>, </a:t>
                      </a:r>
                      <a:r>
                        <a:rPr lang="ko-KR" sz="1800" kern="100">
                          <a:effectLst/>
                        </a:rPr>
                        <a:t>송재현</a:t>
                      </a:r>
                      <a:endParaRPr lang="ko-KR" sz="1800" kern="100">
                        <a:effectLst/>
                        <a:latin typeface="나눔바른고딕OTF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84951390"/>
                  </a:ext>
                </a:extLst>
              </a:tr>
              <a:tr h="715963">
                <a:tc>
                  <a:txBody>
                    <a:bodyPr/>
                    <a:lstStyle/>
                    <a:p>
                      <a:pPr algn="l" latinLnBrk="1">
                        <a:buNone/>
                      </a:pPr>
                      <a:r>
                        <a:rPr lang="ko-KR" sz="1800" kern="100">
                          <a:effectLst/>
                        </a:rPr>
                        <a:t>실험에 사용할 논문의 데이터셋 분석 및 정량적 성능 평가</a:t>
                      </a:r>
                      <a:endParaRPr lang="ko-KR" sz="1800" kern="100">
                        <a:effectLst/>
                        <a:latin typeface="나눔바른고딕OTF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latinLnBrk="1">
                        <a:buNone/>
                      </a:pPr>
                      <a:r>
                        <a:rPr lang="en-US" sz="1800" kern="100">
                          <a:effectLst/>
                        </a:rPr>
                        <a:t>2025/04/15 ~ 2025/05/12</a:t>
                      </a:r>
                      <a:endParaRPr lang="ko-KR" sz="1800" kern="100">
                        <a:effectLst/>
                        <a:latin typeface="나눔바른고딕OTF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latinLnBrk="1">
                        <a:buNone/>
                      </a:pPr>
                      <a:r>
                        <a:rPr lang="ko-KR" sz="1800" kern="100">
                          <a:effectLst/>
                        </a:rPr>
                        <a:t>김수영</a:t>
                      </a:r>
                      <a:r>
                        <a:rPr lang="en-US" sz="1800" kern="100">
                          <a:effectLst/>
                        </a:rPr>
                        <a:t>, </a:t>
                      </a:r>
                      <a:r>
                        <a:rPr lang="ko-KR" sz="1800" kern="100">
                          <a:effectLst/>
                        </a:rPr>
                        <a:t>송재현</a:t>
                      </a:r>
                      <a:endParaRPr lang="ko-KR" sz="1800" kern="100">
                        <a:effectLst/>
                        <a:latin typeface="나눔바른고딕OTF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39944394"/>
                  </a:ext>
                </a:extLst>
              </a:tr>
              <a:tr h="1073944">
                <a:tc>
                  <a:txBody>
                    <a:bodyPr/>
                    <a:lstStyle/>
                    <a:p>
                      <a:pPr algn="l" latinLnBrk="1">
                        <a:buNone/>
                      </a:pPr>
                      <a:r>
                        <a:rPr lang="ko-KR" sz="1800" kern="100">
                          <a:effectLst/>
                        </a:rPr>
                        <a:t>연구 진행 과정에 따라 필요 시 추가적인 학습을 유동적으로 진행</a:t>
                      </a:r>
                      <a:endParaRPr lang="ko-KR" sz="1800" kern="100">
                        <a:effectLst/>
                        <a:latin typeface="나눔바른고딕OTF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latinLnBrk="1">
                        <a:buNone/>
                      </a:pPr>
                      <a:r>
                        <a:rPr lang="en-US" sz="1800" kern="100">
                          <a:effectLst/>
                        </a:rPr>
                        <a:t>2025/05/13 ~ 2025/05/28</a:t>
                      </a:r>
                      <a:endParaRPr lang="ko-KR" sz="1800" kern="100">
                        <a:effectLst/>
                        <a:latin typeface="나눔바른고딕OTF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latinLnBrk="1">
                        <a:buNone/>
                      </a:pPr>
                      <a:r>
                        <a:rPr lang="ko-KR" sz="1800" kern="100" dirty="0">
                          <a:effectLst/>
                        </a:rPr>
                        <a:t>김수영</a:t>
                      </a:r>
                      <a:r>
                        <a:rPr lang="en-US" sz="1800" kern="100" dirty="0">
                          <a:effectLst/>
                        </a:rPr>
                        <a:t>, </a:t>
                      </a:r>
                      <a:r>
                        <a:rPr lang="ko-KR" sz="1800" kern="100" dirty="0">
                          <a:effectLst/>
                        </a:rPr>
                        <a:t>송재현</a:t>
                      </a:r>
                      <a:endParaRPr lang="ko-KR" sz="1800" kern="100" dirty="0">
                        <a:effectLst/>
                        <a:latin typeface="나눔바른고딕OTF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402058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9158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153D63-B9CB-2C6B-86A2-9596A1646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연구 일정 계획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448FBAB-2E20-08FD-3F61-A45A596852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2515030"/>
              </p:ext>
            </p:extLst>
          </p:nvPr>
        </p:nvGraphicFramePr>
        <p:xfrm>
          <a:off x="1486245" y="1020656"/>
          <a:ext cx="9219510" cy="374905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72464">
                  <a:extLst>
                    <a:ext uri="{9D8B030D-6E8A-4147-A177-3AD203B41FA5}">
                      <a16:colId xmlns:a16="http://schemas.microsoft.com/office/drawing/2014/main" val="1095081338"/>
                    </a:ext>
                  </a:extLst>
                </a:gridCol>
                <a:gridCol w="3073523">
                  <a:extLst>
                    <a:ext uri="{9D8B030D-6E8A-4147-A177-3AD203B41FA5}">
                      <a16:colId xmlns:a16="http://schemas.microsoft.com/office/drawing/2014/main" val="2741991551"/>
                    </a:ext>
                  </a:extLst>
                </a:gridCol>
                <a:gridCol w="3073523">
                  <a:extLst>
                    <a:ext uri="{9D8B030D-6E8A-4147-A177-3AD203B41FA5}">
                      <a16:colId xmlns:a16="http://schemas.microsoft.com/office/drawing/2014/main" val="2708397079"/>
                    </a:ext>
                  </a:extLst>
                </a:gridCol>
              </a:tblGrid>
              <a:tr h="535579">
                <a:tc>
                  <a:txBody>
                    <a:bodyPr/>
                    <a:lstStyle/>
                    <a:p>
                      <a:pPr algn="ctr" latinLnBrk="1">
                        <a:buNone/>
                      </a:pPr>
                      <a:r>
                        <a:rPr lang="ko-KR" sz="1800" kern="100">
                          <a:effectLst/>
                        </a:rPr>
                        <a:t>조사할 내용</a:t>
                      </a:r>
                      <a:endParaRPr lang="ko-KR" sz="1800" kern="100">
                        <a:effectLst/>
                        <a:latin typeface="나눔바른고딕OTF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buNone/>
                      </a:pPr>
                      <a:r>
                        <a:rPr lang="ko-KR" sz="1800" kern="100">
                          <a:effectLst/>
                        </a:rPr>
                        <a:t>기간</a:t>
                      </a:r>
                      <a:endParaRPr lang="ko-KR" sz="1800" kern="100">
                        <a:effectLst/>
                        <a:latin typeface="나눔바른고딕OTF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buNone/>
                      </a:pPr>
                      <a:r>
                        <a:rPr lang="ko-KR" sz="1800" kern="100">
                          <a:effectLst/>
                        </a:rPr>
                        <a:t>역할 분담</a:t>
                      </a:r>
                      <a:endParaRPr lang="ko-KR" sz="1800" kern="100">
                        <a:effectLst/>
                        <a:latin typeface="나눔바른고딕OTF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36880553"/>
                  </a:ext>
                </a:extLst>
              </a:tr>
              <a:tr h="1071158">
                <a:tc>
                  <a:txBody>
                    <a:bodyPr/>
                    <a:lstStyle/>
                    <a:p>
                      <a:pPr algn="l" latinLnBrk="1">
                        <a:buNone/>
                      </a:pPr>
                      <a:r>
                        <a:rPr lang="en-US" sz="1800" kern="100" dirty="0">
                          <a:effectLst/>
                        </a:rPr>
                        <a:t>MTL</a:t>
                      </a:r>
                      <a:r>
                        <a:rPr lang="ko-KR" sz="1800" kern="100" dirty="0">
                          <a:effectLst/>
                        </a:rPr>
                        <a:t>을 적용할 논문 탐색 및 실험 준비</a:t>
                      </a:r>
                      <a:endParaRPr lang="ko-KR" sz="1800" kern="100" dirty="0">
                        <a:effectLst/>
                        <a:latin typeface="나눔바른고딕OTF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latinLnBrk="1">
                        <a:buNone/>
                      </a:pPr>
                      <a:r>
                        <a:rPr lang="en-US" sz="1800" kern="100">
                          <a:effectLst/>
                        </a:rPr>
                        <a:t>2025/03/18 ~ 2025/03/24</a:t>
                      </a:r>
                      <a:endParaRPr lang="ko-KR" sz="1800" kern="100">
                        <a:effectLst/>
                        <a:latin typeface="나눔바른고딕OTF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latinLnBrk="1">
                        <a:buNone/>
                      </a:pPr>
                      <a:r>
                        <a:rPr lang="ko-KR" sz="1800" kern="100">
                          <a:effectLst/>
                        </a:rPr>
                        <a:t>김수영</a:t>
                      </a:r>
                      <a:r>
                        <a:rPr lang="en-US" sz="1800" kern="100">
                          <a:effectLst/>
                        </a:rPr>
                        <a:t>, </a:t>
                      </a:r>
                      <a:r>
                        <a:rPr lang="ko-KR" sz="1800" kern="100">
                          <a:effectLst/>
                        </a:rPr>
                        <a:t>송재현</a:t>
                      </a:r>
                      <a:endParaRPr lang="ko-KR" sz="1800" kern="100">
                        <a:effectLst/>
                        <a:latin typeface="나눔바른고딕OTF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80990333"/>
                  </a:ext>
                </a:extLst>
              </a:tr>
              <a:tr h="1071158">
                <a:tc>
                  <a:txBody>
                    <a:bodyPr/>
                    <a:lstStyle/>
                    <a:p>
                      <a:pPr algn="l" latinLnBrk="1">
                        <a:buNone/>
                      </a:pPr>
                      <a:r>
                        <a:rPr lang="ko-KR" sz="1800" kern="100">
                          <a:effectLst/>
                        </a:rPr>
                        <a:t>기초적인</a:t>
                      </a:r>
                      <a:r>
                        <a:rPr lang="en-US" sz="1800" kern="100">
                          <a:effectLst/>
                        </a:rPr>
                        <a:t> Mult-Task Learning </a:t>
                      </a:r>
                      <a:r>
                        <a:rPr lang="ko-KR" sz="1800" kern="100">
                          <a:effectLst/>
                        </a:rPr>
                        <a:t>구현 및 실험</a:t>
                      </a:r>
                      <a:endParaRPr lang="ko-KR" sz="1800" kern="100">
                        <a:effectLst/>
                        <a:latin typeface="나눔바른고딕OTF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latinLnBrk="1">
                        <a:buNone/>
                      </a:pPr>
                      <a:r>
                        <a:rPr lang="en-US" sz="1800" kern="100">
                          <a:effectLst/>
                        </a:rPr>
                        <a:t>2025/03/25 ~ 2025/04/14</a:t>
                      </a:r>
                      <a:endParaRPr lang="ko-KR" sz="1800" kern="100">
                        <a:effectLst/>
                        <a:latin typeface="나눔바른고딕OTF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latinLnBrk="1">
                        <a:buNone/>
                      </a:pPr>
                      <a:r>
                        <a:rPr lang="ko-KR" sz="1800" kern="100">
                          <a:effectLst/>
                        </a:rPr>
                        <a:t>김수영</a:t>
                      </a:r>
                      <a:r>
                        <a:rPr lang="en-US" sz="1800" kern="100">
                          <a:effectLst/>
                        </a:rPr>
                        <a:t>, </a:t>
                      </a:r>
                      <a:r>
                        <a:rPr lang="ko-KR" sz="1800" kern="100">
                          <a:effectLst/>
                        </a:rPr>
                        <a:t>송재현</a:t>
                      </a:r>
                      <a:endParaRPr lang="ko-KR" sz="1800" kern="100">
                        <a:effectLst/>
                        <a:latin typeface="나눔바른고딕OTF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18366567"/>
                  </a:ext>
                </a:extLst>
              </a:tr>
              <a:tr h="535579">
                <a:tc>
                  <a:txBody>
                    <a:bodyPr/>
                    <a:lstStyle/>
                    <a:p>
                      <a:pPr algn="l" latinLnBrk="1">
                        <a:buNone/>
                      </a:pPr>
                      <a:r>
                        <a:rPr lang="ko-KR" sz="1800" kern="100">
                          <a:effectLst/>
                        </a:rPr>
                        <a:t>실험 및 결과 분석</a:t>
                      </a:r>
                      <a:endParaRPr lang="ko-KR" sz="1800" kern="100">
                        <a:effectLst/>
                        <a:latin typeface="나눔바른고딕OTF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latinLnBrk="1">
                        <a:buNone/>
                      </a:pPr>
                      <a:r>
                        <a:rPr lang="en-US" sz="1800" kern="100">
                          <a:effectLst/>
                        </a:rPr>
                        <a:t>2025/04/15 ~ 2025/05/12</a:t>
                      </a:r>
                      <a:endParaRPr lang="ko-KR" sz="1800" kern="100">
                        <a:effectLst/>
                        <a:latin typeface="나눔바른고딕OTF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latinLnBrk="1">
                        <a:buNone/>
                      </a:pPr>
                      <a:r>
                        <a:rPr lang="ko-KR" sz="1800" kern="100">
                          <a:effectLst/>
                        </a:rPr>
                        <a:t>김수영</a:t>
                      </a:r>
                      <a:r>
                        <a:rPr lang="en-US" sz="1800" kern="100">
                          <a:effectLst/>
                        </a:rPr>
                        <a:t>, </a:t>
                      </a:r>
                      <a:r>
                        <a:rPr lang="ko-KR" sz="1800" kern="100">
                          <a:effectLst/>
                        </a:rPr>
                        <a:t>송재현</a:t>
                      </a:r>
                      <a:endParaRPr lang="ko-KR" sz="1800" kern="100">
                        <a:effectLst/>
                        <a:latin typeface="나눔바른고딕OTF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07641613"/>
                  </a:ext>
                </a:extLst>
              </a:tr>
              <a:tr h="535579">
                <a:tc>
                  <a:txBody>
                    <a:bodyPr/>
                    <a:lstStyle/>
                    <a:p>
                      <a:pPr algn="l" latinLnBrk="1">
                        <a:buNone/>
                      </a:pPr>
                      <a:r>
                        <a:rPr lang="ko-KR" sz="1800" kern="100">
                          <a:effectLst/>
                        </a:rPr>
                        <a:t>추가 실험</a:t>
                      </a:r>
                      <a:endParaRPr lang="ko-KR" sz="1800" kern="100">
                        <a:effectLst/>
                        <a:latin typeface="나눔바른고딕OTF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latinLnBrk="1">
                        <a:buNone/>
                      </a:pPr>
                      <a:r>
                        <a:rPr lang="en-US" sz="1800" kern="100">
                          <a:effectLst/>
                        </a:rPr>
                        <a:t>2025/05/13 ~ 2025/05/28</a:t>
                      </a:r>
                      <a:endParaRPr lang="ko-KR" sz="1800" kern="100">
                        <a:effectLst/>
                        <a:latin typeface="나눔바른고딕OTF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latinLnBrk="1">
                        <a:buNone/>
                      </a:pPr>
                      <a:r>
                        <a:rPr lang="ko-KR" sz="1800" kern="100" dirty="0">
                          <a:effectLst/>
                        </a:rPr>
                        <a:t>김수영</a:t>
                      </a:r>
                      <a:r>
                        <a:rPr lang="en-US" sz="1800" kern="100" dirty="0">
                          <a:effectLst/>
                        </a:rPr>
                        <a:t>, </a:t>
                      </a:r>
                      <a:r>
                        <a:rPr lang="ko-KR" sz="1800" kern="100" dirty="0">
                          <a:effectLst/>
                        </a:rPr>
                        <a:t>송재현</a:t>
                      </a:r>
                      <a:endParaRPr lang="ko-KR" sz="1800" kern="100" dirty="0">
                        <a:effectLst/>
                        <a:latin typeface="나눔바른고딕OTF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602329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2724779"/>
      </p:ext>
    </p:extLst>
  </p:cSld>
  <p:clrMapOvr>
    <a:masterClrMapping/>
  </p:clrMapOvr>
</p:sld>
</file>

<file path=ppt/theme/theme1.xml><?xml version="1.0" encoding="utf-8"?>
<a:theme xmlns:a="http://schemas.openxmlformats.org/drawingml/2006/main" name="슬라이스">
  <a:themeElements>
    <a:clrScheme name="슬라이스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슬라이스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슬라이스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23</TotalTime>
  <Words>312</Words>
  <Application>Microsoft Office PowerPoint</Application>
  <PresentationFormat>와이드스크린</PresentationFormat>
  <Paragraphs>59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나눔바른고딕OTF</vt:lpstr>
      <vt:lpstr>Century Gothic</vt:lpstr>
      <vt:lpstr>Wingdings 3</vt:lpstr>
      <vt:lpstr>슬라이스</vt:lpstr>
      <vt:lpstr>Multi-Task Learning의 최적 공유 전략 연구 확장 및 실험적 유효성 분석</vt:lpstr>
      <vt:lpstr>목차</vt:lpstr>
      <vt:lpstr>연구 배경 및 관련 연구</vt:lpstr>
      <vt:lpstr>PowerPoint 프레젠테이션</vt:lpstr>
      <vt:lpstr>프로젝트 수행자의 의도</vt:lpstr>
      <vt:lpstr>프로젝트 수행자의 의도</vt:lpstr>
      <vt:lpstr>탐구 내용 및 기대 결과</vt:lpstr>
      <vt:lpstr>프로젝트 관력 학습 계획</vt:lpstr>
      <vt:lpstr>연구 일정 계획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재현 송</dc:creator>
  <cp:lastModifiedBy>재현 송</cp:lastModifiedBy>
  <cp:revision>1</cp:revision>
  <dcterms:created xsi:type="dcterms:W3CDTF">2025-03-14T12:59:46Z</dcterms:created>
  <dcterms:modified xsi:type="dcterms:W3CDTF">2025-03-15T04:28:31Z</dcterms:modified>
</cp:coreProperties>
</file>