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051" r:id="rId2"/>
    <p:sldId id="457" r:id="rId3"/>
    <p:sldId id="392" r:id="rId4"/>
    <p:sldId id="2058" r:id="rId5"/>
    <p:sldId id="2057" r:id="rId6"/>
    <p:sldId id="2059" r:id="rId7"/>
    <p:sldId id="2052" r:id="rId8"/>
    <p:sldId id="2053" r:id="rId9"/>
    <p:sldId id="2060" r:id="rId10"/>
    <p:sldId id="2061" r:id="rId11"/>
    <p:sldId id="2054" r:id="rId12"/>
    <p:sldId id="2055" r:id="rId13"/>
    <p:sldId id="2062" r:id="rId14"/>
    <p:sldId id="2063" r:id="rId15"/>
    <p:sldId id="2064" r:id="rId16"/>
    <p:sldId id="2065" r:id="rId17"/>
    <p:sldId id="2066" r:id="rId18"/>
    <p:sldId id="206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59432-EF11-4E0C-BBA7-265EDE5856E0}" v="43" dt="2025-03-22T06:05:19.8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현 송" userId="59b36c7d67039b31" providerId="LiveId" clId="{DAC59432-EF11-4E0C-BBA7-265EDE5856E0}"/>
    <pc:docChg chg="undo custSel addSld delSld modSld sldOrd">
      <pc:chgData name="재현 송" userId="59b36c7d67039b31" providerId="LiveId" clId="{DAC59432-EF11-4E0C-BBA7-265EDE5856E0}" dt="2025-03-22T06:05:19.861" v="10698"/>
      <pc:docMkLst>
        <pc:docMk/>
      </pc:docMkLst>
      <pc:sldChg chg="addSp delSp modSp mod modTransition modAnim">
        <pc:chgData name="재현 송" userId="59b36c7d67039b31" providerId="LiveId" clId="{DAC59432-EF11-4E0C-BBA7-265EDE5856E0}" dt="2025-03-22T05:58:18.685" v="10695"/>
        <pc:sldMkLst>
          <pc:docMk/>
          <pc:sldMk cId="2226433207" sldId="392"/>
        </pc:sldMkLst>
        <pc:spChg chg="add mod">
          <ac:chgData name="재현 송" userId="59b36c7d67039b31" providerId="LiveId" clId="{DAC59432-EF11-4E0C-BBA7-265EDE5856E0}" dt="2025-03-22T04:01:48.050" v="10380" actId="20577"/>
          <ac:spMkLst>
            <pc:docMk/>
            <pc:sldMk cId="2226433207" sldId="392"/>
            <ac:spMk id="2" creationId="{F57E4945-BB2F-EF8D-2665-CD7B1C24EDF3}"/>
          </ac:spMkLst>
        </pc:spChg>
        <pc:spChg chg="mod">
          <ac:chgData name="재현 송" userId="59b36c7d67039b31" providerId="LiveId" clId="{DAC59432-EF11-4E0C-BBA7-265EDE5856E0}" dt="2025-03-21T07:48:01.557" v="127" actId="20577"/>
          <ac:spMkLst>
            <pc:docMk/>
            <pc:sldMk cId="2226433207" sldId="392"/>
            <ac:spMk id="30" creationId="{AF48E725-F2CC-4825-BA18-F0AB704E9D6F}"/>
          </ac:spMkLst>
        </pc:spChg>
        <pc:picChg chg="add del mod">
          <ac:chgData name="재현 송" userId="59b36c7d67039b31" providerId="LiveId" clId="{DAC59432-EF11-4E0C-BBA7-265EDE5856E0}" dt="2025-03-22T05:51:07.268" v="10690"/>
          <ac:picMkLst>
            <pc:docMk/>
            <pc:sldMk cId="2226433207" sldId="392"/>
            <ac:picMk id="3" creationId="{389B3CD5-81E8-9B41-F30D-2956AD6A5CAD}"/>
          </ac:picMkLst>
        </pc:picChg>
        <pc:picChg chg="add del mod">
          <ac:chgData name="재현 송" userId="59b36c7d67039b31" providerId="LiveId" clId="{DAC59432-EF11-4E0C-BBA7-265EDE5856E0}" dt="2025-03-22T05:45:41.720" v="10688"/>
          <ac:picMkLst>
            <pc:docMk/>
            <pc:sldMk cId="2226433207" sldId="392"/>
            <ac:picMk id="3" creationId="{771511BD-F8D1-D768-9DCE-A07F249A1087}"/>
          </ac:picMkLst>
        </pc:picChg>
        <pc:picChg chg="add mod">
          <ac:chgData name="재현 송" userId="59b36c7d67039b31" providerId="LiveId" clId="{DAC59432-EF11-4E0C-BBA7-265EDE5856E0}" dt="2025-03-21T07:53:42.618" v="816" actId="1076"/>
          <ac:picMkLst>
            <pc:docMk/>
            <pc:sldMk cId="2226433207" sldId="392"/>
            <ac:picMk id="4" creationId="{F5B7E515-32FD-6F37-1F05-3EDB2758E077}"/>
          </ac:picMkLst>
        </pc:picChg>
        <pc:picChg chg="add mod">
          <ac:chgData name="재현 송" userId="59b36c7d67039b31" providerId="LiveId" clId="{DAC59432-EF11-4E0C-BBA7-265EDE5856E0}" dt="2025-03-22T05:58:18.685" v="10695"/>
          <ac:picMkLst>
            <pc:docMk/>
            <pc:sldMk cId="2226433207" sldId="392"/>
            <ac:picMk id="5" creationId="{C80039B1-A72E-ACC0-DB3D-2D12BE952F46}"/>
          </ac:picMkLst>
        </pc:picChg>
      </pc:sldChg>
      <pc:sldChg chg="addSp delSp modSp mod modTransition modAnim">
        <pc:chgData name="재현 송" userId="59b36c7d67039b31" providerId="LiveId" clId="{DAC59432-EF11-4E0C-BBA7-265EDE5856E0}" dt="2025-03-22T05:58:18.685" v="10695"/>
        <pc:sldMkLst>
          <pc:docMk/>
          <pc:sldMk cId="2869070045" sldId="457"/>
        </pc:sldMkLst>
        <pc:spChg chg="del">
          <ac:chgData name="재현 송" userId="59b36c7d67039b31" providerId="LiveId" clId="{DAC59432-EF11-4E0C-BBA7-265EDE5856E0}" dt="2025-03-21T10:09:26.244" v="10256" actId="478"/>
          <ac:spMkLst>
            <pc:docMk/>
            <pc:sldMk cId="2869070045" sldId="457"/>
            <ac:spMk id="2" creationId="{68F882D9-5691-50D8-46E6-21F25DECD4D4}"/>
          </ac:spMkLst>
        </pc:spChg>
        <pc:spChg chg="del">
          <ac:chgData name="재현 송" userId="59b36c7d67039b31" providerId="LiveId" clId="{DAC59432-EF11-4E0C-BBA7-265EDE5856E0}" dt="2025-03-21T10:09:22.537" v="10255" actId="478"/>
          <ac:spMkLst>
            <pc:docMk/>
            <pc:sldMk cId="2869070045" sldId="457"/>
            <ac:spMk id="6" creationId="{EBA022DF-0B72-8B34-F415-091B6BB36FF8}"/>
          </ac:spMkLst>
        </pc:spChg>
        <pc:spChg chg="mod">
          <ac:chgData name="재현 송" userId="59b36c7d67039b31" providerId="LiveId" clId="{DAC59432-EF11-4E0C-BBA7-265EDE5856E0}" dt="2025-03-21T10:12:02.251" v="10349" actId="14100"/>
          <ac:spMkLst>
            <pc:docMk/>
            <pc:sldMk cId="2869070045" sldId="457"/>
            <ac:spMk id="7" creationId="{5F14E320-FD30-4536-9DD1-24E472DF7711}"/>
          </ac:spMkLst>
        </pc:spChg>
        <pc:spChg chg="mod topLvl">
          <ac:chgData name="재현 송" userId="59b36c7d67039b31" providerId="LiveId" clId="{DAC59432-EF11-4E0C-BBA7-265EDE5856E0}" dt="2025-03-21T10:13:12.113" v="10373" actId="1076"/>
          <ac:spMkLst>
            <pc:docMk/>
            <pc:sldMk cId="2869070045" sldId="457"/>
            <ac:spMk id="14" creationId="{B34BD388-9A17-5C6E-BAE4-F8E3A308BD53}"/>
          </ac:spMkLst>
        </pc:spChg>
        <pc:spChg chg="del topLvl">
          <ac:chgData name="재현 송" userId="59b36c7d67039b31" providerId="LiveId" clId="{DAC59432-EF11-4E0C-BBA7-265EDE5856E0}" dt="2025-03-21T10:09:19.703" v="10254" actId="478"/>
          <ac:spMkLst>
            <pc:docMk/>
            <pc:sldMk cId="2869070045" sldId="457"/>
            <ac:spMk id="15" creationId="{30EBFF96-D3E1-D901-98D4-4BFB563B45E4}"/>
          </ac:spMkLst>
        </pc:spChg>
        <pc:grpChg chg="del">
          <ac:chgData name="재현 송" userId="59b36c7d67039b31" providerId="LiveId" clId="{DAC59432-EF11-4E0C-BBA7-265EDE5856E0}" dt="2025-03-21T10:09:19.703" v="10254" actId="478"/>
          <ac:grpSpMkLst>
            <pc:docMk/>
            <pc:sldMk cId="2869070045" sldId="457"/>
            <ac:grpSpMk id="16" creationId="{65407CA9-105F-4090-5F24-1094AA3C28DB}"/>
          </ac:grpSpMkLst>
        </pc:grpChg>
        <pc:picChg chg="add del mod">
          <ac:chgData name="재현 송" userId="59b36c7d67039b31" providerId="LiveId" clId="{DAC59432-EF11-4E0C-BBA7-265EDE5856E0}" dt="2025-03-22T05:45:41.720" v="10688"/>
          <ac:picMkLst>
            <pc:docMk/>
            <pc:sldMk cId="2869070045" sldId="457"/>
            <ac:picMk id="2" creationId="{4FFF4FF2-3CFE-19C2-2601-924FE2CAB21F}"/>
          </ac:picMkLst>
        </pc:picChg>
        <pc:picChg chg="add del mod">
          <ac:chgData name="재현 송" userId="59b36c7d67039b31" providerId="LiveId" clId="{DAC59432-EF11-4E0C-BBA7-265EDE5856E0}" dt="2025-03-22T05:51:07.268" v="10690"/>
          <ac:picMkLst>
            <pc:docMk/>
            <pc:sldMk cId="2869070045" sldId="457"/>
            <ac:picMk id="2" creationId="{976535A2-C2B1-4A6D-4E90-095AA1133B25}"/>
          </ac:picMkLst>
        </pc:picChg>
        <pc:picChg chg="add del mod">
          <ac:chgData name="재현 송" userId="59b36c7d67039b31" providerId="LiveId" clId="{DAC59432-EF11-4E0C-BBA7-265EDE5856E0}" dt="2025-03-22T05:52:35.880" v="10694"/>
          <ac:picMkLst>
            <pc:docMk/>
            <pc:sldMk cId="2869070045" sldId="457"/>
            <ac:picMk id="4" creationId="{6CE9EBD0-093A-1BDC-9B97-764194AC70E4}"/>
          </ac:picMkLst>
        </pc:picChg>
        <pc:picChg chg="add mod">
          <ac:chgData name="재현 송" userId="59b36c7d67039b31" providerId="LiveId" clId="{DAC59432-EF11-4E0C-BBA7-265EDE5856E0}" dt="2025-03-22T05:58:18.685" v="10695"/>
          <ac:picMkLst>
            <pc:docMk/>
            <pc:sldMk cId="2869070045" sldId="457"/>
            <ac:picMk id="6" creationId="{EFD643F6-6D5C-1FC0-F93F-A141F554226D}"/>
          </ac:picMkLst>
        </pc:picChg>
      </pc:sldChg>
      <pc:sldChg chg="addSp delSp modSp mod modTransition modAnim">
        <pc:chgData name="재현 송" userId="59b36c7d67039b31" providerId="LiveId" clId="{DAC59432-EF11-4E0C-BBA7-265EDE5856E0}" dt="2025-03-22T05:58:18.685" v="10695"/>
        <pc:sldMkLst>
          <pc:docMk/>
          <pc:sldMk cId="2569109606" sldId="2051"/>
        </pc:sldMkLst>
        <pc:spChg chg="mod">
          <ac:chgData name="재현 송" userId="59b36c7d67039b31" providerId="LiveId" clId="{DAC59432-EF11-4E0C-BBA7-265EDE5856E0}" dt="2025-03-22T04:01:23.925" v="10379" actId="2711"/>
          <ac:spMkLst>
            <pc:docMk/>
            <pc:sldMk cId="2569109606" sldId="2051"/>
            <ac:spMk id="22" creationId="{8E3BF4FD-668C-1950-5D5B-E20AD7D28D3A}"/>
          </ac:spMkLst>
        </pc:spChg>
        <pc:picChg chg="add del mod">
          <ac:chgData name="재현 송" userId="59b36c7d67039b31" providerId="LiveId" clId="{DAC59432-EF11-4E0C-BBA7-265EDE5856E0}" dt="2025-03-22T05:45:41.720" v="10688"/>
          <ac:picMkLst>
            <pc:docMk/>
            <pc:sldMk cId="2569109606" sldId="2051"/>
            <ac:picMk id="3" creationId="{80E8C395-2080-B345-BC71-B535F13ED598}"/>
          </ac:picMkLst>
        </pc:picChg>
        <pc:picChg chg="add del mod">
          <ac:chgData name="재현 송" userId="59b36c7d67039b31" providerId="LiveId" clId="{DAC59432-EF11-4E0C-BBA7-265EDE5856E0}" dt="2025-03-22T05:51:07.268" v="10690"/>
          <ac:picMkLst>
            <pc:docMk/>
            <pc:sldMk cId="2569109606" sldId="2051"/>
            <ac:picMk id="3" creationId="{CF54DDEE-F929-58E0-2040-F41885358593}"/>
          </ac:picMkLst>
        </pc:picChg>
        <pc:picChg chg="add del mod">
          <ac:chgData name="재현 송" userId="59b36c7d67039b31" providerId="LiveId" clId="{DAC59432-EF11-4E0C-BBA7-265EDE5856E0}" dt="2025-03-22T05:52:06.272" v="10692"/>
          <ac:picMkLst>
            <pc:docMk/>
            <pc:sldMk cId="2569109606" sldId="2051"/>
            <ac:picMk id="4" creationId="{4FF8C277-6F31-9065-C77D-33DB9231FD55}"/>
          </ac:picMkLst>
        </pc:picChg>
        <pc:picChg chg="add del mod">
          <ac:chgData name="재현 송" userId="59b36c7d67039b31" providerId="LiveId" clId="{DAC59432-EF11-4E0C-BBA7-265EDE5856E0}" dt="2025-03-22T05:52:35.880" v="10694"/>
          <ac:picMkLst>
            <pc:docMk/>
            <pc:sldMk cId="2569109606" sldId="2051"/>
            <ac:picMk id="5" creationId="{DE658F14-CCCD-A7D4-2033-3B24B3A81641}"/>
          </ac:picMkLst>
        </pc:picChg>
        <pc:picChg chg="add mod">
          <ac:chgData name="재현 송" userId="59b36c7d67039b31" providerId="LiveId" clId="{DAC59432-EF11-4E0C-BBA7-265EDE5856E0}" dt="2025-03-22T05:58:18.685" v="10695"/>
          <ac:picMkLst>
            <pc:docMk/>
            <pc:sldMk cId="2569109606" sldId="2051"/>
            <ac:picMk id="6" creationId="{6E9B7705-CC05-266A-8A2B-ABC30771D297}"/>
          </ac:picMkLst>
        </pc:picChg>
      </pc:sldChg>
      <pc:sldChg chg="addSp delSp modSp mod modTransition modAnim">
        <pc:chgData name="재현 송" userId="59b36c7d67039b31" providerId="LiveId" clId="{DAC59432-EF11-4E0C-BBA7-265EDE5856E0}" dt="2025-03-22T05:58:18.685" v="10695"/>
        <pc:sldMkLst>
          <pc:docMk/>
          <pc:sldMk cId="550559341" sldId="2052"/>
        </pc:sldMkLst>
        <pc:spChg chg="add mod">
          <ac:chgData name="재현 송" userId="59b36c7d67039b31" providerId="LiveId" clId="{DAC59432-EF11-4E0C-BBA7-265EDE5856E0}" dt="2025-03-21T07:54:23.733" v="840"/>
          <ac:spMkLst>
            <pc:docMk/>
            <pc:sldMk cId="550559341" sldId="2052"/>
            <ac:spMk id="2" creationId="{137FECA6-CF6C-C0F4-A593-0E53796E2E02}"/>
          </ac:spMkLst>
        </pc:spChg>
        <pc:spChg chg="add mod">
          <ac:chgData name="재현 송" userId="59b36c7d67039b31" providerId="LiveId" clId="{DAC59432-EF11-4E0C-BBA7-265EDE5856E0}" dt="2025-03-22T04:02:54.154" v="10389" actId="20577"/>
          <ac:spMkLst>
            <pc:docMk/>
            <pc:sldMk cId="550559341" sldId="2052"/>
            <ac:spMk id="3" creationId="{B287703E-FC34-6FEC-E1F9-E7B727116E3E}"/>
          </ac:spMkLst>
        </pc:spChg>
        <pc:spChg chg="mod">
          <ac:chgData name="재현 송" userId="59b36c7d67039b31" providerId="LiveId" clId="{DAC59432-EF11-4E0C-BBA7-265EDE5856E0}" dt="2025-03-21T08:01:30.997" v="1623" actId="20577"/>
          <ac:spMkLst>
            <pc:docMk/>
            <pc:sldMk cId="550559341" sldId="2052"/>
            <ac:spMk id="30" creationId="{88AEEA86-8ACF-DB74-F9AA-639C011705EA}"/>
          </ac:spMkLst>
        </pc:spChg>
        <pc:spChg chg="mod">
          <ac:chgData name="재현 송" userId="59b36c7d67039b31" providerId="LiveId" clId="{DAC59432-EF11-4E0C-BBA7-265EDE5856E0}" dt="2025-03-21T08:20:27.530" v="3065" actId="20577"/>
          <ac:spMkLst>
            <pc:docMk/>
            <pc:sldMk cId="550559341" sldId="2052"/>
            <ac:spMk id="39" creationId="{13D4C331-7F46-D5B6-FB31-18DDCB2F3803}"/>
          </ac:spMkLst>
        </pc:spChg>
        <pc:picChg chg="add del mod">
          <ac:chgData name="재현 송" userId="59b36c7d67039b31" providerId="LiveId" clId="{DAC59432-EF11-4E0C-BBA7-265EDE5856E0}" dt="2025-03-22T05:51:07.268" v="10690"/>
          <ac:picMkLst>
            <pc:docMk/>
            <pc:sldMk cId="550559341" sldId="2052"/>
            <ac:picMk id="2" creationId="{2BBE722D-4809-8E66-8A48-2339E7DCCDC7}"/>
          </ac:picMkLst>
        </pc:picChg>
        <pc:picChg chg="add mod">
          <ac:chgData name="재현 송" userId="59b36c7d67039b31" providerId="LiveId" clId="{DAC59432-EF11-4E0C-BBA7-265EDE5856E0}" dt="2025-03-22T05:58:18.685" v="10695"/>
          <ac:picMkLst>
            <pc:docMk/>
            <pc:sldMk cId="550559341" sldId="2052"/>
            <ac:picMk id="4" creationId="{84EEAA42-8C6E-3137-986F-03779D73049E}"/>
          </ac:picMkLst>
        </pc:picChg>
        <pc:picChg chg="add del mod">
          <ac:chgData name="재현 송" userId="59b36c7d67039b31" providerId="LiveId" clId="{DAC59432-EF11-4E0C-BBA7-265EDE5856E0}" dt="2025-03-21T08:12:06.512" v="2284" actId="478"/>
          <ac:picMkLst>
            <pc:docMk/>
            <pc:sldMk cId="550559341" sldId="2052"/>
            <ac:picMk id="5" creationId="{D646A0BE-32FC-1F9F-6697-0B9082249BD3}"/>
          </ac:picMkLst>
        </pc:picChg>
        <pc:picChg chg="add mod">
          <ac:chgData name="재현 송" userId="59b36c7d67039b31" providerId="LiveId" clId="{DAC59432-EF11-4E0C-BBA7-265EDE5856E0}" dt="2025-03-21T08:12:38.066" v="2291" actId="1076"/>
          <ac:picMkLst>
            <pc:docMk/>
            <pc:sldMk cId="550559341" sldId="2052"/>
            <ac:picMk id="7" creationId="{DAC303C7-7B54-2165-F5BA-EF8A01E7E871}"/>
          </ac:picMkLst>
        </pc:picChg>
        <pc:picChg chg="add mod">
          <ac:chgData name="재현 송" userId="59b36c7d67039b31" providerId="LiveId" clId="{DAC59432-EF11-4E0C-BBA7-265EDE5856E0}" dt="2025-03-21T08:12:40.506" v="2292" actId="1076"/>
          <ac:picMkLst>
            <pc:docMk/>
            <pc:sldMk cId="550559341" sldId="2052"/>
            <ac:picMk id="9" creationId="{58550BE0-A068-CC5A-2E02-C4FF370572D8}"/>
          </ac:picMkLst>
        </pc:picChg>
      </pc:sldChg>
      <pc:sldChg chg="addSp delSp modSp mod modTransition modAnim">
        <pc:chgData name="재현 송" userId="59b36c7d67039b31" providerId="LiveId" clId="{DAC59432-EF11-4E0C-BBA7-265EDE5856E0}" dt="2025-03-22T05:58:18.685" v="10695"/>
        <pc:sldMkLst>
          <pc:docMk/>
          <pc:sldMk cId="3702593038" sldId="2053"/>
        </pc:sldMkLst>
        <pc:spChg chg="add mod">
          <ac:chgData name="재현 송" userId="59b36c7d67039b31" providerId="LiveId" clId="{DAC59432-EF11-4E0C-BBA7-265EDE5856E0}" dt="2025-03-21T07:54:25.193" v="841"/>
          <ac:spMkLst>
            <pc:docMk/>
            <pc:sldMk cId="3702593038" sldId="2053"/>
            <ac:spMk id="2" creationId="{8BDB2FEF-435B-A265-9D77-7FC6A6B5BEE3}"/>
          </ac:spMkLst>
        </pc:spChg>
        <pc:spChg chg="add mod">
          <ac:chgData name="재현 송" userId="59b36c7d67039b31" providerId="LiveId" clId="{DAC59432-EF11-4E0C-BBA7-265EDE5856E0}" dt="2025-03-22T04:03:05.397" v="10391" actId="20577"/>
          <ac:spMkLst>
            <pc:docMk/>
            <pc:sldMk cId="3702593038" sldId="2053"/>
            <ac:spMk id="3" creationId="{9B7D1928-0A28-F8AB-B4A8-FA45A2AF0969}"/>
          </ac:spMkLst>
        </pc:spChg>
        <pc:spChg chg="mod">
          <ac:chgData name="재현 송" userId="59b36c7d67039b31" providerId="LiveId" clId="{DAC59432-EF11-4E0C-BBA7-265EDE5856E0}" dt="2025-03-21T08:02:32.058" v="1624"/>
          <ac:spMkLst>
            <pc:docMk/>
            <pc:sldMk cId="3702593038" sldId="2053"/>
            <ac:spMk id="30" creationId="{5467A855-9EA0-900F-BEF6-E8011B4FF8D9}"/>
          </ac:spMkLst>
        </pc:spChg>
        <pc:spChg chg="mod">
          <ac:chgData name="재현 송" userId="59b36c7d67039b31" providerId="LiveId" clId="{DAC59432-EF11-4E0C-BBA7-265EDE5856E0}" dt="2025-03-21T09:39:12.426" v="6774" actId="20577"/>
          <ac:spMkLst>
            <pc:docMk/>
            <pc:sldMk cId="3702593038" sldId="2053"/>
            <ac:spMk id="39" creationId="{4A3BF8D9-609F-6CA1-1605-7CE55333006B}"/>
          </ac:spMkLst>
        </pc:spChg>
        <pc:picChg chg="add del mod">
          <ac:chgData name="재현 송" userId="59b36c7d67039b31" providerId="LiveId" clId="{DAC59432-EF11-4E0C-BBA7-265EDE5856E0}" dt="2025-03-22T05:51:07.268" v="10690"/>
          <ac:picMkLst>
            <pc:docMk/>
            <pc:sldMk cId="3702593038" sldId="2053"/>
            <ac:picMk id="2" creationId="{9DF9483C-6B7C-CD67-8F1F-5CDFAA20BC70}"/>
          </ac:picMkLst>
        </pc:picChg>
        <pc:picChg chg="add mod">
          <ac:chgData name="재현 송" userId="59b36c7d67039b31" providerId="LiveId" clId="{DAC59432-EF11-4E0C-BBA7-265EDE5856E0}" dt="2025-03-22T05:58:18.685" v="10695"/>
          <ac:picMkLst>
            <pc:docMk/>
            <pc:sldMk cId="3702593038" sldId="2053"/>
            <ac:picMk id="4" creationId="{3F7285E4-DE6F-CA64-9F35-6BCA6CF17E90}"/>
          </ac:picMkLst>
        </pc:picChg>
        <pc:picChg chg="add mod">
          <ac:chgData name="재현 송" userId="59b36c7d67039b31" providerId="LiveId" clId="{DAC59432-EF11-4E0C-BBA7-265EDE5856E0}" dt="2025-03-21T08:19:26.194" v="2952" actId="1076"/>
          <ac:picMkLst>
            <pc:docMk/>
            <pc:sldMk cId="3702593038" sldId="2053"/>
            <ac:picMk id="5" creationId="{569EAD16-81D4-711F-FAB2-5D1D68C83B0E}"/>
          </ac:picMkLst>
        </pc:picChg>
        <pc:picChg chg="add mod">
          <ac:chgData name="재현 송" userId="59b36c7d67039b31" providerId="LiveId" clId="{DAC59432-EF11-4E0C-BBA7-265EDE5856E0}" dt="2025-03-21T08:19:29.554" v="2953" actId="1076"/>
          <ac:picMkLst>
            <pc:docMk/>
            <pc:sldMk cId="3702593038" sldId="2053"/>
            <ac:picMk id="7" creationId="{5BFC5598-B64F-86C1-084C-1B632BD5D920}"/>
          </ac:picMkLst>
        </pc:picChg>
      </pc:sldChg>
      <pc:sldChg chg="addSp delSp modSp mod modTransition modAnim">
        <pc:chgData name="재현 송" userId="59b36c7d67039b31" providerId="LiveId" clId="{DAC59432-EF11-4E0C-BBA7-265EDE5856E0}" dt="2025-03-22T05:58:18.685" v="10695"/>
        <pc:sldMkLst>
          <pc:docMk/>
          <pc:sldMk cId="3347045470" sldId="2054"/>
        </pc:sldMkLst>
        <pc:spChg chg="add mod">
          <ac:chgData name="재현 송" userId="59b36c7d67039b31" providerId="LiveId" clId="{DAC59432-EF11-4E0C-BBA7-265EDE5856E0}" dt="2025-03-21T07:54:26.408" v="842"/>
          <ac:spMkLst>
            <pc:docMk/>
            <pc:sldMk cId="3347045470" sldId="2054"/>
            <ac:spMk id="2" creationId="{EAC83B78-AA66-1E70-2154-82965DA0C15A}"/>
          </ac:spMkLst>
        </pc:spChg>
        <pc:spChg chg="add mod">
          <ac:chgData name="재현 송" userId="59b36c7d67039b31" providerId="LiveId" clId="{DAC59432-EF11-4E0C-BBA7-265EDE5856E0}" dt="2025-03-22T04:29:53.200" v="10682" actId="20577"/>
          <ac:spMkLst>
            <pc:docMk/>
            <pc:sldMk cId="3347045470" sldId="2054"/>
            <ac:spMk id="3" creationId="{EB59105C-A953-E643-7122-127D265AE3C7}"/>
          </ac:spMkLst>
        </pc:spChg>
        <pc:spChg chg="mod">
          <ac:chgData name="재현 송" userId="59b36c7d67039b31" providerId="LiveId" clId="{DAC59432-EF11-4E0C-BBA7-265EDE5856E0}" dt="2025-03-21T08:20:17.838" v="3063" actId="20577"/>
          <ac:spMkLst>
            <pc:docMk/>
            <pc:sldMk cId="3347045470" sldId="2054"/>
            <ac:spMk id="30" creationId="{3C0D8254-86B9-F013-8F9E-0EDE4F2749BF}"/>
          </ac:spMkLst>
        </pc:spChg>
        <pc:spChg chg="mod">
          <ac:chgData name="재현 송" userId="59b36c7d67039b31" providerId="LiveId" clId="{DAC59432-EF11-4E0C-BBA7-265EDE5856E0}" dt="2025-03-21T09:39:25.334" v="6780" actId="20577"/>
          <ac:spMkLst>
            <pc:docMk/>
            <pc:sldMk cId="3347045470" sldId="2054"/>
            <ac:spMk id="39" creationId="{A772A445-DDF2-2A93-2BE3-520C7B229AA0}"/>
          </ac:spMkLst>
        </pc:spChg>
        <pc:picChg chg="add del mod">
          <ac:chgData name="재현 송" userId="59b36c7d67039b31" providerId="LiveId" clId="{DAC59432-EF11-4E0C-BBA7-265EDE5856E0}" dt="2025-03-22T05:51:07.268" v="10690"/>
          <ac:picMkLst>
            <pc:docMk/>
            <pc:sldMk cId="3347045470" sldId="2054"/>
            <ac:picMk id="2" creationId="{1D8B471C-3295-8355-7F3C-FE3DF8CC1F7D}"/>
          </ac:picMkLst>
        </pc:picChg>
        <pc:picChg chg="add mod">
          <ac:chgData name="재현 송" userId="59b36c7d67039b31" providerId="LiveId" clId="{DAC59432-EF11-4E0C-BBA7-265EDE5856E0}" dt="2025-03-22T05:58:18.685" v="10695"/>
          <ac:picMkLst>
            <pc:docMk/>
            <pc:sldMk cId="3347045470" sldId="2054"/>
            <ac:picMk id="4" creationId="{2F48CA40-F598-5CE4-F48C-BC1FF5809AB2}"/>
          </ac:picMkLst>
        </pc:picChg>
        <pc:picChg chg="add del mod">
          <ac:chgData name="재현 송" userId="59b36c7d67039b31" providerId="LiveId" clId="{DAC59432-EF11-4E0C-BBA7-265EDE5856E0}" dt="2025-03-21T08:28:08.728" v="3868" actId="478"/>
          <ac:picMkLst>
            <pc:docMk/>
            <pc:sldMk cId="3347045470" sldId="2054"/>
            <ac:picMk id="5" creationId="{FD1A71C3-F036-8F6F-D09A-F7C2C9F1166F}"/>
          </ac:picMkLst>
        </pc:picChg>
        <pc:picChg chg="add mod">
          <ac:chgData name="재현 송" userId="59b36c7d67039b31" providerId="LiveId" clId="{DAC59432-EF11-4E0C-BBA7-265EDE5856E0}" dt="2025-03-21T08:28:55.658" v="3878" actId="14100"/>
          <ac:picMkLst>
            <pc:docMk/>
            <pc:sldMk cId="3347045470" sldId="2054"/>
            <ac:picMk id="7" creationId="{DD1E458B-8D80-E603-15B4-710E0FAF5762}"/>
          </ac:picMkLst>
        </pc:picChg>
        <pc:picChg chg="add mod">
          <ac:chgData name="재현 송" userId="59b36c7d67039b31" providerId="LiveId" clId="{DAC59432-EF11-4E0C-BBA7-265EDE5856E0}" dt="2025-03-21T08:28:59.306" v="3879" actId="1076"/>
          <ac:picMkLst>
            <pc:docMk/>
            <pc:sldMk cId="3347045470" sldId="2054"/>
            <ac:picMk id="9" creationId="{4D6BB1C9-62C2-DD51-1173-F9E660569756}"/>
          </ac:picMkLst>
        </pc:picChg>
      </pc:sldChg>
      <pc:sldChg chg="addSp delSp modSp mod modTransition modAnim">
        <pc:chgData name="재현 송" userId="59b36c7d67039b31" providerId="LiveId" clId="{DAC59432-EF11-4E0C-BBA7-265EDE5856E0}" dt="2025-03-22T05:58:18.685" v="10695"/>
        <pc:sldMkLst>
          <pc:docMk/>
          <pc:sldMk cId="2911976329" sldId="2055"/>
        </pc:sldMkLst>
        <pc:spChg chg="add mod">
          <ac:chgData name="재현 송" userId="59b36c7d67039b31" providerId="LiveId" clId="{DAC59432-EF11-4E0C-BBA7-265EDE5856E0}" dt="2025-03-21T07:54:27.630" v="843"/>
          <ac:spMkLst>
            <pc:docMk/>
            <pc:sldMk cId="2911976329" sldId="2055"/>
            <ac:spMk id="2" creationId="{162436EC-2EA3-808B-4FF4-19EC230CFD92}"/>
          </ac:spMkLst>
        </pc:spChg>
        <pc:spChg chg="add mod">
          <ac:chgData name="재현 송" userId="59b36c7d67039b31" providerId="LiveId" clId="{DAC59432-EF11-4E0C-BBA7-265EDE5856E0}" dt="2025-03-22T04:28:07.205" v="10592" actId="20577"/>
          <ac:spMkLst>
            <pc:docMk/>
            <pc:sldMk cId="2911976329" sldId="2055"/>
            <ac:spMk id="3" creationId="{E7C3DBA2-3F68-08C8-E7F6-3107C29DB8B0}"/>
          </ac:spMkLst>
        </pc:spChg>
        <pc:spChg chg="mod">
          <ac:chgData name="재현 송" userId="59b36c7d67039b31" providerId="LiveId" clId="{DAC59432-EF11-4E0C-BBA7-265EDE5856E0}" dt="2025-03-21T08:20:45.910" v="3072"/>
          <ac:spMkLst>
            <pc:docMk/>
            <pc:sldMk cId="2911976329" sldId="2055"/>
            <ac:spMk id="30" creationId="{D90FAB5A-26B8-4CA6-83C9-E6A12528FFB6}"/>
          </ac:spMkLst>
        </pc:spChg>
        <pc:spChg chg="mod">
          <ac:chgData name="재현 송" userId="59b36c7d67039b31" providerId="LiveId" clId="{DAC59432-EF11-4E0C-BBA7-265EDE5856E0}" dt="2025-03-21T09:39:29.529" v="6782" actId="20577"/>
          <ac:spMkLst>
            <pc:docMk/>
            <pc:sldMk cId="2911976329" sldId="2055"/>
            <ac:spMk id="39" creationId="{AD567168-AD24-031F-8E3B-E637DAC364C2}"/>
          </ac:spMkLst>
        </pc:spChg>
        <pc:picChg chg="add del mod">
          <ac:chgData name="재현 송" userId="59b36c7d67039b31" providerId="LiveId" clId="{DAC59432-EF11-4E0C-BBA7-265EDE5856E0}" dt="2025-03-22T05:51:07.268" v="10690"/>
          <ac:picMkLst>
            <pc:docMk/>
            <pc:sldMk cId="2911976329" sldId="2055"/>
            <ac:picMk id="2" creationId="{1D7940B9-108B-96CD-3E6A-31DCFC1FD9ED}"/>
          </ac:picMkLst>
        </pc:picChg>
        <pc:picChg chg="add mod">
          <ac:chgData name="재현 송" userId="59b36c7d67039b31" providerId="LiveId" clId="{DAC59432-EF11-4E0C-BBA7-265EDE5856E0}" dt="2025-03-22T05:58:18.685" v="10695"/>
          <ac:picMkLst>
            <pc:docMk/>
            <pc:sldMk cId="2911976329" sldId="2055"/>
            <ac:picMk id="4" creationId="{CE1F3BD4-319E-A228-1466-E8DE615C89DD}"/>
          </ac:picMkLst>
        </pc:picChg>
        <pc:picChg chg="add del mod">
          <ac:chgData name="재현 송" userId="59b36c7d67039b31" providerId="LiveId" clId="{DAC59432-EF11-4E0C-BBA7-265EDE5856E0}" dt="2025-03-22T04:26:05.206" v="10406" actId="478"/>
          <ac:picMkLst>
            <pc:docMk/>
            <pc:sldMk cId="2911976329" sldId="2055"/>
            <ac:picMk id="5" creationId="{0A9B60EA-D348-45AD-36D5-E30F16F50E73}"/>
          </ac:picMkLst>
        </pc:picChg>
      </pc:sldChg>
      <pc:sldChg chg="addSp modSp del">
        <pc:chgData name="재현 송" userId="59b36c7d67039b31" providerId="LiveId" clId="{DAC59432-EF11-4E0C-BBA7-265EDE5856E0}" dt="2025-03-21T09:39:32.770" v="6783" actId="47"/>
        <pc:sldMkLst>
          <pc:docMk/>
          <pc:sldMk cId="3932863261" sldId="2056"/>
        </pc:sldMkLst>
        <pc:spChg chg="add mod">
          <ac:chgData name="재현 송" userId="59b36c7d67039b31" providerId="LiveId" clId="{DAC59432-EF11-4E0C-BBA7-265EDE5856E0}" dt="2025-03-21T07:54:28.643" v="844"/>
          <ac:spMkLst>
            <pc:docMk/>
            <pc:sldMk cId="3932863261" sldId="2056"/>
            <ac:spMk id="2" creationId="{DEBEFDF7-11DC-6F29-5B3D-D300536D722F}"/>
          </ac:spMkLst>
        </pc:spChg>
        <pc:spChg chg="add mod">
          <ac:chgData name="재현 송" userId="59b36c7d67039b31" providerId="LiveId" clId="{DAC59432-EF11-4E0C-BBA7-265EDE5856E0}" dt="2025-03-21T07:54:48.852" v="855"/>
          <ac:spMkLst>
            <pc:docMk/>
            <pc:sldMk cId="3932863261" sldId="2056"/>
            <ac:spMk id="3" creationId="{C3567BAB-EA69-1C34-5B4C-764170FF1802}"/>
          </ac:spMkLst>
        </pc:spChg>
      </pc:sldChg>
      <pc:sldChg chg="addSp delSp modSp add mod modTransition modAnim">
        <pc:chgData name="재현 송" userId="59b36c7d67039b31" providerId="LiveId" clId="{DAC59432-EF11-4E0C-BBA7-265EDE5856E0}" dt="2025-03-22T05:58:18.685" v="10695"/>
        <pc:sldMkLst>
          <pc:docMk/>
          <pc:sldMk cId="3595768302" sldId="2057"/>
        </pc:sldMkLst>
        <pc:spChg chg="add del mod">
          <ac:chgData name="재현 송" userId="59b36c7d67039b31" providerId="LiveId" clId="{DAC59432-EF11-4E0C-BBA7-265EDE5856E0}" dt="2025-03-22T04:02:36.420" v="10386" actId="20577"/>
          <ac:spMkLst>
            <pc:docMk/>
            <pc:sldMk cId="3595768302" sldId="2057"/>
            <ac:spMk id="2" creationId="{B4D69AF3-37AB-2780-1A4A-DCAB9AFAEA2E}"/>
          </ac:spMkLst>
        </pc:spChg>
        <pc:spChg chg="mod">
          <ac:chgData name="재현 송" userId="59b36c7d67039b31" providerId="LiveId" clId="{DAC59432-EF11-4E0C-BBA7-265EDE5856E0}" dt="2025-03-21T07:56:10.205" v="1085" actId="20577"/>
          <ac:spMkLst>
            <pc:docMk/>
            <pc:sldMk cId="3595768302" sldId="2057"/>
            <ac:spMk id="30" creationId="{73ECFAE4-ADA9-1474-2E39-4EAB555D7719}"/>
          </ac:spMkLst>
        </pc:spChg>
        <pc:picChg chg="add del mod">
          <ac:chgData name="재현 송" userId="59b36c7d67039b31" providerId="LiveId" clId="{DAC59432-EF11-4E0C-BBA7-265EDE5856E0}" dt="2025-03-22T05:51:07.268" v="10690"/>
          <ac:picMkLst>
            <pc:docMk/>
            <pc:sldMk cId="3595768302" sldId="2057"/>
            <ac:picMk id="3" creationId="{E6754A19-FDA7-F048-F472-B9C65173E595}"/>
          </ac:picMkLst>
        </pc:picChg>
        <pc:picChg chg="add mod">
          <ac:chgData name="재현 송" userId="59b36c7d67039b31" providerId="LiveId" clId="{DAC59432-EF11-4E0C-BBA7-265EDE5856E0}" dt="2025-03-22T05:58:18.685" v="10695"/>
          <ac:picMkLst>
            <pc:docMk/>
            <pc:sldMk cId="3595768302" sldId="2057"/>
            <ac:picMk id="4" creationId="{F5DA7062-CE57-DAC1-A4F6-CDCEF1FCC117}"/>
          </ac:picMkLst>
        </pc:picChg>
      </pc:sldChg>
      <pc:sldChg chg="addSp delSp modSp add mod ord modTransition modAnim">
        <pc:chgData name="재현 송" userId="59b36c7d67039b31" providerId="LiveId" clId="{DAC59432-EF11-4E0C-BBA7-265EDE5856E0}" dt="2025-03-22T05:58:18.685" v="10695"/>
        <pc:sldMkLst>
          <pc:docMk/>
          <pc:sldMk cId="283739724" sldId="2058"/>
        </pc:sldMkLst>
        <pc:spChg chg="mod">
          <ac:chgData name="재현 송" userId="59b36c7d67039b31" providerId="LiveId" clId="{DAC59432-EF11-4E0C-BBA7-265EDE5856E0}" dt="2025-03-22T04:02:13.158" v="10383" actId="20577"/>
          <ac:spMkLst>
            <pc:docMk/>
            <pc:sldMk cId="283739724" sldId="2058"/>
            <ac:spMk id="2" creationId="{6FD188CC-79B8-92CC-1944-A5A9D358C109}"/>
          </ac:spMkLst>
        </pc:spChg>
        <pc:picChg chg="add del mod">
          <ac:chgData name="재현 송" userId="59b36c7d67039b31" providerId="LiveId" clId="{DAC59432-EF11-4E0C-BBA7-265EDE5856E0}" dt="2025-03-22T05:51:07.268" v="10690"/>
          <ac:picMkLst>
            <pc:docMk/>
            <pc:sldMk cId="283739724" sldId="2058"/>
            <ac:picMk id="3" creationId="{AC8686FF-D7E8-AB25-0C6E-EBFBD468B2CF}"/>
          </ac:picMkLst>
        </pc:picChg>
        <pc:picChg chg="add del mod">
          <ac:chgData name="재현 송" userId="59b36c7d67039b31" providerId="LiveId" clId="{DAC59432-EF11-4E0C-BBA7-265EDE5856E0}" dt="2025-03-22T05:45:41.720" v="10688"/>
          <ac:picMkLst>
            <pc:docMk/>
            <pc:sldMk cId="283739724" sldId="2058"/>
            <ac:picMk id="3" creationId="{C4A09906-8831-F9BD-2A4B-09E92180FA7C}"/>
          </ac:picMkLst>
        </pc:picChg>
        <pc:picChg chg="add mod">
          <ac:chgData name="재현 송" userId="59b36c7d67039b31" providerId="LiveId" clId="{DAC59432-EF11-4E0C-BBA7-265EDE5856E0}" dt="2025-03-21T10:15:43.489" v="10378" actId="1076"/>
          <ac:picMkLst>
            <pc:docMk/>
            <pc:sldMk cId="283739724" sldId="2058"/>
            <ac:picMk id="4" creationId="{FA06243D-8631-0F4A-2132-5FFC5FCB8A81}"/>
          </ac:picMkLst>
        </pc:picChg>
        <pc:picChg chg="add mod">
          <ac:chgData name="재현 송" userId="59b36c7d67039b31" providerId="LiveId" clId="{DAC59432-EF11-4E0C-BBA7-265EDE5856E0}" dt="2025-03-22T05:58:18.685" v="10695"/>
          <ac:picMkLst>
            <pc:docMk/>
            <pc:sldMk cId="283739724" sldId="2058"/>
            <ac:picMk id="5" creationId="{5465869E-2EF6-CE02-3708-74A2BBC4E783}"/>
          </ac:picMkLst>
        </pc:picChg>
      </pc:sldChg>
      <pc:sldChg chg="addSp delSp modSp add mod modTransition modAnim">
        <pc:chgData name="재현 송" userId="59b36c7d67039b31" providerId="LiveId" clId="{DAC59432-EF11-4E0C-BBA7-265EDE5856E0}" dt="2025-03-22T05:58:18.685" v="10695"/>
        <pc:sldMkLst>
          <pc:docMk/>
          <pc:sldMk cId="2100220168" sldId="2059"/>
        </pc:sldMkLst>
        <pc:spChg chg="mod">
          <ac:chgData name="재현 송" userId="59b36c7d67039b31" providerId="LiveId" clId="{DAC59432-EF11-4E0C-BBA7-265EDE5856E0}" dt="2025-03-22T04:02:45.301" v="10388" actId="20577"/>
          <ac:spMkLst>
            <pc:docMk/>
            <pc:sldMk cId="2100220168" sldId="2059"/>
            <ac:spMk id="2" creationId="{92D95464-C3A4-BEA8-CCB8-90C4ACD3FE20}"/>
          </ac:spMkLst>
        </pc:spChg>
        <pc:picChg chg="add del mod">
          <ac:chgData name="재현 송" userId="59b36c7d67039b31" providerId="LiveId" clId="{DAC59432-EF11-4E0C-BBA7-265EDE5856E0}" dt="2025-03-22T05:51:07.268" v="10690"/>
          <ac:picMkLst>
            <pc:docMk/>
            <pc:sldMk cId="2100220168" sldId="2059"/>
            <ac:picMk id="3" creationId="{DC80099B-B71A-1451-75F7-E1B80A6E2E42}"/>
          </ac:picMkLst>
        </pc:picChg>
        <pc:picChg chg="add mod">
          <ac:chgData name="재현 송" userId="59b36c7d67039b31" providerId="LiveId" clId="{DAC59432-EF11-4E0C-BBA7-265EDE5856E0}" dt="2025-03-22T05:58:18.685" v="10695"/>
          <ac:picMkLst>
            <pc:docMk/>
            <pc:sldMk cId="2100220168" sldId="2059"/>
            <ac:picMk id="4" creationId="{01994F8A-115C-AFD4-46C5-0A9D6299FD88}"/>
          </ac:picMkLst>
        </pc:picChg>
      </pc:sldChg>
      <pc:sldChg chg="addSp delSp modSp add mod modTransition modAnim">
        <pc:chgData name="재현 송" userId="59b36c7d67039b31" providerId="LiveId" clId="{DAC59432-EF11-4E0C-BBA7-265EDE5856E0}" dt="2025-03-22T05:58:18.685" v="10695"/>
        <pc:sldMkLst>
          <pc:docMk/>
          <pc:sldMk cId="3207642499" sldId="2060"/>
        </pc:sldMkLst>
        <pc:spChg chg="mod">
          <ac:chgData name="재현 송" userId="59b36c7d67039b31" providerId="LiveId" clId="{DAC59432-EF11-4E0C-BBA7-265EDE5856E0}" dt="2025-03-22T04:03:10.036" v="10392" actId="20577"/>
          <ac:spMkLst>
            <pc:docMk/>
            <pc:sldMk cId="3207642499" sldId="2060"/>
            <ac:spMk id="3" creationId="{4F2AA2EA-515F-D3BB-A784-028D74FAC093}"/>
          </ac:spMkLst>
        </pc:spChg>
        <pc:spChg chg="mod">
          <ac:chgData name="재현 송" userId="59b36c7d67039b31" providerId="LiveId" clId="{DAC59432-EF11-4E0C-BBA7-265EDE5856E0}" dt="2025-03-21T09:39:16.330" v="6776" actId="20577"/>
          <ac:spMkLst>
            <pc:docMk/>
            <pc:sldMk cId="3207642499" sldId="2060"/>
            <ac:spMk id="39" creationId="{4744BB3A-F551-2912-7D26-6C3EF4570963}"/>
          </ac:spMkLst>
        </pc:spChg>
        <pc:picChg chg="add del mod">
          <ac:chgData name="재현 송" userId="59b36c7d67039b31" providerId="LiveId" clId="{DAC59432-EF11-4E0C-BBA7-265EDE5856E0}" dt="2025-03-22T05:51:07.268" v="10690"/>
          <ac:picMkLst>
            <pc:docMk/>
            <pc:sldMk cId="3207642499" sldId="2060"/>
            <ac:picMk id="2" creationId="{EBF5FBE5-86DF-AD3C-2C27-6A5ACBFD78B6}"/>
          </ac:picMkLst>
        </pc:picChg>
        <pc:picChg chg="add mod">
          <ac:chgData name="재현 송" userId="59b36c7d67039b31" providerId="LiveId" clId="{DAC59432-EF11-4E0C-BBA7-265EDE5856E0}" dt="2025-03-22T05:58:18.685" v="10695"/>
          <ac:picMkLst>
            <pc:docMk/>
            <pc:sldMk cId="3207642499" sldId="2060"/>
            <ac:picMk id="4" creationId="{C38A3306-5604-B7E7-7B6C-CA4E5367D2BE}"/>
          </ac:picMkLst>
        </pc:picChg>
        <pc:picChg chg="del">
          <ac:chgData name="재현 송" userId="59b36c7d67039b31" providerId="LiveId" clId="{DAC59432-EF11-4E0C-BBA7-265EDE5856E0}" dt="2025-03-21T09:30:23.246" v="5785" actId="478"/>
          <ac:picMkLst>
            <pc:docMk/>
            <pc:sldMk cId="3207642499" sldId="2060"/>
            <ac:picMk id="5" creationId="{5A9A9ACA-76A3-BE38-5133-3C7AA6C31D6B}"/>
          </ac:picMkLst>
        </pc:picChg>
        <pc:picChg chg="del">
          <ac:chgData name="재현 송" userId="59b36c7d67039b31" providerId="LiveId" clId="{DAC59432-EF11-4E0C-BBA7-265EDE5856E0}" dt="2025-03-21T09:30:23.897" v="5786" actId="478"/>
          <ac:picMkLst>
            <pc:docMk/>
            <pc:sldMk cId="3207642499" sldId="2060"/>
            <ac:picMk id="7" creationId="{7C60FD15-7BE9-3C11-43A9-94BE0EF5FF7F}"/>
          </ac:picMkLst>
        </pc:picChg>
      </pc:sldChg>
      <pc:sldChg chg="addSp delSp modSp add mod modTransition modAnim">
        <pc:chgData name="재현 송" userId="59b36c7d67039b31" providerId="LiveId" clId="{DAC59432-EF11-4E0C-BBA7-265EDE5856E0}" dt="2025-03-22T05:58:18.685" v="10695"/>
        <pc:sldMkLst>
          <pc:docMk/>
          <pc:sldMk cId="2706129896" sldId="2061"/>
        </pc:sldMkLst>
        <pc:spChg chg="mod">
          <ac:chgData name="재현 송" userId="59b36c7d67039b31" providerId="LiveId" clId="{DAC59432-EF11-4E0C-BBA7-265EDE5856E0}" dt="2025-03-22T04:03:17.102" v="10394" actId="20577"/>
          <ac:spMkLst>
            <pc:docMk/>
            <pc:sldMk cId="2706129896" sldId="2061"/>
            <ac:spMk id="3" creationId="{2FA0067D-C1EA-FD43-7DD6-EDD88FB515A2}"/>
          </ac:spMkLst>
        </pc:spChg>
        <pc:spChg chg="mod">
          <ac:chgData name="재현 송" userId="59b36c7d67039b31" providerId="LiveId" clId="{DAC59432-EF11-4E0C-BBA7-265EDE5856E0}" dt="2025-03-21T09:39:20.498" v="6778" actId="20577"/>
          <ac:spMkLst>
            <pc:docMk/>
            <pc:sldMk cId="2706129896" sldId="2061"/>
            <ac:spMk id="39" creationId="{5A21A799-70A8-3CD6-D7EF-E11FDA713D9D}"/>
          </ac:spMkLst>
        </pc:spChg>
        <pc:picChg chg="add del mod">
          <ac:chgData name="재현 송" userId="59b36c7d67039b31" providerId="LiveId" clId="{DAC59432-EF11-4E0C-BBA7-265EDE5856E0}" dt="2025-03-22T05:51:07.268" v="10690"/>
          <ac:picMkLst>
            <pc:docMk/>
            <pc:sldMk cId="2706129896" sldId="2061"/>
            <ac:picMk id="2" creationId="{962BB2AA-D0FB-36B8-5AA3-1565A188931D}"/>
          </ac:picMkLst>
        </pc:picChg>
        <pc:picChg chg="add mod">
          <ac:chgData name="재현 송" userId="59b36c7d67039b31" providerId="LiveId" clId="{DAC59432-EF11-4E0C-BBA7-265EDE5856E0}" dt="2025-03-22T05:58:18.685" v="10695"/>
          <ac:picMkLst>
            <pc:docMk/>
            <pc:sldMk cId="2706129896" sldId="2061"/>
            <ac:picMk id="4" creationId="{CA2B964D-3A6A-E68E-4E2B-61318C222B32}"/>
          </ac:picMkLst>
        </pc:picChg>
      </pc:sldChg>
      <pc:sldChg chg="addSp delSp modSp add mod modTransition modAnim">
        <pc:chgData name="재현 송" userId="59b36c7d67039b31" providerId="LiveId" clId="{DAC59432-EF11-4E0C-BBA7-265EDE5856E0}" dt="2025-03-22T05:58:18.685" v="10695"/>
        <pc:sldMkLst>
          <pc:docMk/>
          <pc:sldMk cId="1796115170" sldId="2062"/>
        </pc:sldMkLst>
        <pc:spChg chg="mod">
          <ac:chgData name="재현 송" userId="59b36c7d67039b31" providerId="LiveId" clId="{DAC59432-EF11-4E0C-BBA7-265EDE5856E0}" dt="2025-03-22T04:04:01.596" v="10399" actId="20577"/>
          <ac:spMkLst>
            <pc:docMk/>
            <pc:sldMk cId="1796115170" sldId="2062"/>
            <ac:spMk id="3" creationId="{E239A375-24DA-0F44-8C34-E8A1A810BB39}"/>
          </ac:spMkLst>
        </pc:spChg>
        <pc:picChg chg="add del mod">
          <ac:chgData name="재현 송" userId="59b36c7d67039b31" providerId="LiveId" clId="{DAC59432-EF11-4E0C-BBA7-265EDE5856E0}" dt="2025-03-22T05:51:07.268" v="10690"/>
          <ac:picMkLst>
            <pc:docMk/>
            <pc:sldMk cId="1796115170" sldId="2062"/>
            <ac:picMk id="2" creationId="{2AA9011E-8D3E-5ABD-4F2F-693B1CC070CD}"/>
          </ac:picMkLst>
        </pc:picChg>
        <pc:picChg chg="add mod">
          <ac:chgData name="재현 송" userId="59b36c7d67039b31" providerId="LiveId" clId="{DAC59432-EF11-4E0C-BBA7-265EDE5856E0}" dt="2025-03-22T05:58:18.685" v="10695"/>
          <ac:picMkLst>
            <pc:docMk/>
            <pc:sldMk cId="1796115170" sldId="2062"/>
            <ac:picMk id="4" creationId="{1455D8D2-36FA-198B-2B7B-4A3724559706}"/>
          </ac:picMkLst>
        </pc:picChg>
        <pc:picChg chg="del">
          <ac:chgData name="재현 송" userId="59b36c7d67039b31" providerId="LiveId" clId="{DAC59432-EF11-4E0C-BBA7-265EDE5856E0}" dt="2025-03-21T09:39:39.506" v="6785" actId="478"/>
          <ac:picMkLst>
            <pc:docMk/>
            <pc:sldMk cId="1796115170" sldId="2062"/>
            <ac:picMk id="5" creationId="{843161B9-3E00-5177-2831-E5C3A385637A}"/>
          </ac:picMkLst>
        </pc:picChg>
      </pc:sldChg>
      <pc:sldChg chg="addSp modSp add mod modTransition">
        <pc:chgData name="재현 송" userId="59b36c7d67039b31" providerId="LiveId" clId="{DAC59432-EF11-4E0C-BBA7-265EDE5856E0}" dt="2025-03-22T05:58:18.685" v="10695"/>
        <pc:sldMkLst>
          <pc:docMk/>
          <pc:sldMk cId="71809307" sldId="2063"/>
        </pc:sldMkLst>
        <pc:spChg chg="mod">
          <ac:chgData name="재현 송" userId="59b36c7d67039b31" providerId="LiveId" clId="{DAC59432-EF11-4E0C-BBA7-265EDE5856E0}" dt="2025-03-22T05:16:55.694" v="10685" actId="20577"/>
          <ac:spMkLst>
            <pc:docMk/>
            <pc:sldMk cId="71809307" sldId="2063"/>
            <ac:spMk id="3" creationId="{AD420AA6-93B8-A355-D4BF-D4B69DBF95D7}"/>
          </ac:spMkLst>
        </pc:spChg>
        <pc:picChg chg="add mod">
          <ac:chgData name="재현 송" userId="59b36c7d67039b31" providerId="LiveId" clId="{DAC59432-EF11-4E0C-BBA7-265EDE5856E0}" dt="2025-03-22T05:58:18.685" v="10695"/>
          <ac:picMkLst>
            <pc:docMk/>
            <pc:sldMk cId="71809307" sldId="2063"/>
            <ac:picMk id="2" creationId="{1CCBD8B4-EBD5-142D-2480-9938353EFA18}"/>
          </ac:picMkLst>
        </pc:picChg>
      </pc:sldChg>
      <pc:sldChg chg="addSp delSp modSp add mod modTransition">
        <pc:chgData name="재현 송" userId="59b36c7d67039b31" providerId="LiveId" clId="{DAC59432-EF11-4E0C-BBA7-265EDE5856E0}" dt="2025-03-22T06:05:19.861" v="10698"/>
        <pc:sldMkLst>
          <pc:docMk/>
          <pc:sldMk cId="2688917868" sldId="2064"/>
        </pc:sldMkLst>
        <pc:spChg chg="mod">
          <ac:chgData name="재현 송" userId="59b36c7d67039b31" providerId="LiveId" clId="{DAC59432-EF11-4E0C-BBA7-265EDE5856E0}" dt="2025-03-22T04:04:16.430" v="10401" actId="20577"/>
          <ac:spMkLst>
            <pc:docMk/>
            <pc:sldMk cId="2688917868" sldId="2064"/>
            <ac:spMk id="3" creationId="{AA6CF17F-9183-356F-B148-54DCEAA63196}"/>
          </ac:spMkLst>
        </pc:spChg>
        <pc:spChg chg="mod">
          <ac:chgData name="재현 송" userId="59b36c7d67039b31" providerId="LiveId" clId="{DAC59432-EF11-4E0C-BBA7-265EDE5856E0}" dt="2025-03-21T10:10:19.319" v="10283" actId="20577"/>
          <ac:spMkLst>
            <pc:docMk/>
            <pc:sldMk cId="2688917868" sldId="2064"/>
            <ac:spMk id="30" creationId="{D91429C8-147D-CE1A-3373-227AEF467F16}"/>
          </ac:spMkLst>
        </pc:spChg>
        <pc:spChg chg="mod">
          <ac:chgData name="재현 송" userId="59b36c7d67039b31" providerId="LiveId" clId="{DAC59432-EF11-4E0C-BBA7-265EDE5856E0}" dt="2025-03-21T09:51:27.198" v="8439" actId="20577"/>
          <ac:spMkLst>
            <pc:docMk/>
            <pc:sldMk cId="2688917868" sldId="2064"/>
            <ac:spMk id="39" creationId="{622758CF-317F-A649-707B-CA8F8A3A1F12}"/>
          </ac:spMkLst>
        </pc:spChg>
        <pc:picChg chg="add mod">
          <ac:chgData name="재현 송" userId="59b36c7d67039b31" providerId="LiveId" clId="{DAC59432-EF11-4E0C-BBA7-265EDE5856E0}" dt="2025-03-21T09:54:45.673" v="8604" actId="1076"/>
          <ac:picMkLst>
            <pc:docMk/>
            <pc:sldMk cId="2688917868" sldId="2064"/>
            <ac:picMk id="2" creationId="{CFDF9878-8CB6-CB29-8D2D-F46A547DC979}"/>
          </ac:picMkLst>
        </pc:picChg>
        <pc:picChg chg="add del mod">
          <ac:chgData name="재현 송" userId="59b36c7d67039b31" providerId="LiveId" clId="{DAC59432-EF11-4E0C-BBA7-265EDE5856E0}" dt="2025-03-22T05:59:24.585" v="10696"/>
          <ac:picMkLst>
            <pc:docMk/>
            <pc:sldMk cId="2688917868" sldId="2064"/>
            <ac:picMk id="4" creationId="{4BCFAEE6-7C14-4629-3BB5-5C1E0B9A6AB9}"/>
          </ac:picMkLst>
        </pc:picChg>
        <pc:picChg chg="add del mod">
          <ac:chgData name="재현 송" userId="59b36c7d67039b31" providerId="LiveId" clId="{DAC59432-EF11-4E0C-BBA7-265EDE5856E0}" dt="2025-03-22T06:00:27.506" v="10697"/>
          <ac:picMkLst>
            <pc:docMk/>
            <pc:sldMk cId="2688917868" sldId="2064"/>
            <ac:picMk id="5" creationId="{D893C118-4061-4F39-15AF-0AD0B487C00A}"/>
          </ac:picMkLst>
        </pc:picChg>
        <pc:picChg chg="add del mod">
          <ac:chgData name="재현 송" userId="59b36c7d67039b31" providerId="LiveId" clId="{DAC59432-EF11-4E0C-BBA7-265EDE5856E0}" dt="2025-03-22T06:05:19.861" v="10698"/>
          <ac:picMkLst>
            <pc:docMk/>
            <pc:sldMk cId="2688917868" sldId="2064"/>
            <ac:picMk id="6" creationId="{E454060D-1275-201E-0E1F-701F03A7299E}"/>
          </ac:picMkLst>
        </pc:picChg>
        <pc:picChg chg="add mod">
          <ac:chgData name="재현 송" userId="59b36c7d67039b31" providerId="LiveId" clId="{DAC59432-EF11-4E0C-BBA7-265EDE5856E0}" dt="2025-03-22T06:05:19.861" v="10698"/>
          <ac:picMkLst>
            <pc:docMk/>
            <pc:sldMk cId="2688917868" sldId="2064"/>
            <ac:picMk id="7" creationId="{4668E8B9-5757-5DFB-F6EC-AA2CB2B0CF50}"/>
          </ac:picMkLst>
        </pc:picChg>
      </pc:sldChg>
      <pc:sldChg chg="addSp delSp modSp add mod modTransition">
        <pc:chgData name="재현 송" userId="59b36c7d67039b31" providerId="LiveId" clId="{DAC59432-EF11-4E0C-BBA7-265EDE5856E0}" dt="2025-03-22T06:05:19.861" v="10698"/>
        <pc:sldMkLst>
          <pc:docMk/>
          <pc:sldMk cId="3853619100" sldId="2065"/>
        </pc:sldMkLst>
        <pc:spChg chg="mod">
          <ac:chgData name="재현 송" userId="59b36c7d67039b31" providerId="LiveId" clId="{DAC59432-EF11-4E0C-BBA7-265EDE5856E0}" dt="2025-03-22T04:04:25.453" v="10403" actId="20577"/>
          <ac:spMkLst>
            <pc:docMk/>
            <pc:sldMk cId="3853619100" sldId="2065"/>
            <ac:spMk id="3" creationId="{1EB5A3E0-FE77-CA87-BFE9-CACE1942EC33}"/>
          </ac:spMkLst>
        </pc:spChg>
        <pc:spChg chg="mod">
          <ac:chgData name="재현 송" userId="59b36c7d67039b31" providerId="LiveId" clId="{DAC59432-EF11-4E0C-BBA7-265EDE5856E0}" dt="2025-03-21T10:10:26.040" v="10292" actId="20577"/>
          <ac:spMkLst>
            <pc:docMk/>
            <pc:sldMk cId="3853619100" sldId="2065"/>
            <ac:spMk id="30" creationId="{626BF77D-8D31-FA78-3171-D020534A467B}"/>
          </ac:spMkLst>
        </pc:spChg>
        <pc:picChg chg="del">
          <ac:chgData name="재현 송" userId="59b36c7d67039b31" providerId="LiveId" clId="{DAC59432-EF11-4E0C-BBA7-265EDE5856E0}" dt="2025-03-21T09:57:38.910" v="8936" actId="478"/>
          <ac:picMkLst>
            <pc:docMk/>
            <pc:sldMk cId="3853619100" sldId="2065"/>
            <ac:picMk id="2" creationId="{4E32C029-3324-0ECB-26C5-235238F6B9C7}"/>
          </ac:picMkLst>
        </pc:picChg>
        <pc:picChg chg="add del mod">
          <ac:chgData name="재현 송" userId="59b36c7d67039b31" providerId="LiveId" clId="{DAC59432-EF11-4E0C-BBA7-265EDE5856E0}" dt="2025-03-22T06:05:19.861" v="10698"/>
          <ac:picMkLst>
            <pc:docMk/>
            <pc:sldMk cId="3853619100" sldId="2065"/>
            <ac:picMk id="2" creationId="{D9431B5B-6865-C998-4778-435F9E5AFC7E}"/>
          </ac:picMkLst>
        </pc:picChg>
        <pc:picChg chg="add mod">
          <ac:chgData name="재현 송" userId="59b36c7d67039b31" providerId="LiveId" clId="{DAC59432-EF11-4E0C-BBA7-265EDE5856E0}" dt="2025-03-21T09:57:53.210" v="8940" actId="14100"/>
          <ac:picMkLst>
            <pc:docMk/>
            <pc:sldMk cId="3853619100" sldId="2065"/>
            <ac:picMk id="4" creationId="{2F12EA3A-32FA-5927-9FE0-AA5613D8D04F}"/>
          </ac:picMkLst>
        </pc:picChg>
        <pc:picChg chg="add mod">
          <ac:chgData name="재현 송" userId="59b36c7d67039b31" providerId="LiveId" clId="{DAC59432-EF11-4E0C-BBA7-265EDE5856E0}" dt="2025-03-22T06:05:19.861" v="10698"/>
          <ac:picMkLst>
            <pc:docMk/>
            <pc:sldMk cId="3853619100" sldId="2065"/>
            <ac:picMk id="5" creationId="{8D4D8817-C0DB-B386-7352-29D8B8FAF9FB}"/>
          </ac:picMkLst>
        </pc:picChg>
      </pc:sldChg>
      <pc:sldChg chg="addSp delSp modSp add mod modTransition">
        <pc:chgData name="재현 송" userId="59b36c7d67039b31" providerId="LiveId" clId="{DAC59432-EF11-4E0C-BBA7-265EDE5856E0}" dt="2025-03-22T06:05:19.861" v="10698"/>
        <pc:sldMkLst>
          <pc:docMk/>
          <pc:sldMk cId="2947792561" sldId="2066"/>
        </pc:sldMkLst>
        <pc:spChg chg="mod">
          <ac:chgData name="재현 송" userId="59b36c7d67039b31" providerId="LiveId" clId="{DAC59432-EF11-4E0C-BBA7-265EDE5856E0}" dt="2025-03-22T04:04:35.377" v="10405" actId="20577"/>
          <ac:spMkLst>
            <pc:docMk/>
            <pc:sldMk cId="2947792561" sldId="2066"/>
            <ac:spMk id="3" creationId="{5617DA7D-DB3E-17E3-5535-CA7280C8CEA6}"/>
          </ac:spMkLst>
        </pc:spChg>
        <pc:spChg chg="mod">
          <ac:chgData name="재현 송" userId="59b36c7d67039b31" providerId="LiveId" clId="{DAC59432-EF11-4E0C-BBA7-265EDE5856E0}" dt="2025-03-21T10:10:29.589" v="10301" actId="20577"/>
          <ac:spMkLst>
            <pc:docMk/>
            <pc:sldMk cId="2947792561" sldId="2066"/>
            <ac:spMk id="30" creationId="{81ABF8F6-06FD-1BA6-0697-AE3E007713AD}"/>
          </ac:spMkLst>
        </pc:spChg>
        <pc:picChg chg="add mod">
          <ac:chgData name="재현 송" userId="59b36c7d67039b31" providerId="LiveId" clId="{DAC59432-EF11-4E0C-BBA7-265EDE5856E0}" dt="2025-03-21T10:03:31.033" v="9379" actId="14100"/>
          <ac:picMkLst>
            <pc:docMk/>
            <pc:sldMk cId="2947792561" sldId="2066"/>
            <ac:picMk id="2" creationId="{662C94ED-7200-3B24-7223-CFCE07EB8EC8}"/>
          </ac:picMkLst>
        </pc:picChg>
        <pc:picChg chg="add mod">
          <ac:chgData name="재현 송" userId="59b36c7d67039b31" providerId="LiveId" clId="{DAC59432-EF11-4E0C-BBA7-265EDE5856E0}" dt="2025-03-22T06:05:19.861" v="10698"/>
          <ac:picMkLst>
            <pc:docMk/>
            <pc:sldMk cId="2947792561" sldId="2066"/>
            <ac:picMk id="4" creationId="{087B69E4-E22F-9F13-62C9-8CB81003783D}"/>
          </ac:picMkLst>
        </pc:picChg>
        <pc:picChg chg="del">
          <ac:chgData name="재현 송" userId="59b36c7d67039b31" providerId="LiveId" clId="{DAC59432-EF11-4E0C-BBA7-265EDE5856E0}" dt="2025-03-21T10:03:02.227" v="9373" actId="478"/>
          <ac:picMkLst>
            <pc:docMk/>
            <pc:sldMk cId="2947792561" sldId="2066"/>
            <ac:picMk id="4" creationId="{C8345A10-53C8-F133-04F3-A0BED890948B}"/>
          </ac:picMkLst>
        </pc:picChg>
      </pc:sldChg>
      <pc:sldChg chg="addSp delSp modSp add mod modTransition">
        <pc:chgData name="재현 송" userId="59b36c7d67039b31" providerId="LiveId" clId="{DAC59432-EF11-4E0C-BBA7-265EDE5856E0}" dt="2025-03-22T06:05:19.861" v="10698"/>
        <pc:sldMkLst>
          <pc:docMk/>
          <pc:sldMk cId="2273940443" sldId="2067"/>
        </pc:sldMkLst>
        <pc:spChg chg="mod">
          <ac:chgData name="재현 송" userId="59b36c7d67039b31" providerId="LiveId" clId="{DAC59432-EF11-4E0C-BBA7-265EDE5856E0}" dt="2025-03-21T10:08:55.826" v="10253" actId="20577"/>
          <ac:spMkLst>
            <pc:docMk/>
            <pc:sldMk cId="2273940443" sldId="2067"/>
            <ac:spMk id="3" creationId="{D7FABE6F-9B07-5205-975B-707AB66CE802}"/>
          </ac:spMkLst>
        </pc:spChg>
        <pc:spChg chg="mod">
          <ac:chgData name="재현 송" userId="59b36c7d67039b31" providerId="LiveId" clId="{DAC59432-EF11-4E0C-BBA7-265EDE5856E0}" dt="2025-03-21T10:10:34.149" v="10312" actId="20577"/>
          <ac:spMkLst>
            <pc:docMk/>
            <pc:sldMk cId="2273940443" sldId="2067"/>
            <ac:spMk id="30" creationId="{A9BA2A3B-D8DE-D349-AB4C-A7D44BE91584}"/>
          </ac:spMkLst>
        </pc:spChg>
        <pc:picChg chg="add mod">
          <ac:chgData name="재현 송" userId="59b36c7d67039b31" providerId="LiveId" clId="{DAC59432-EF11-4E0C-BBA7-265EDE5856E0}" dt="2025-03-22T06:05:19.861" v="10698"/>
          <ac:picMkLst>
            <pc:docMk/>
            <pc:sldMk cId="2273940443" sldId="2067"/>
            <ac:picMk id="2" creationId="{9177A1B2-9BEA-A8E9-6010-51741AFD0105}"/>
          </ac:picMkLst>
        </pc:picChg>
        <pc:picChg chg="del">
          <ac:chgData name="재현 송" userId="59b36c7d67039b31" providerId="LiveId" clId="{DAC59432-EF11-4E0C-BBA7-265EDE5856E0}" dt="2025-03-21T10:06:05.821" v="9792" actId="478"/>
          <ac:picMkLst>
            <pc:docMk/>
            <pc:sldMk cId="2273940443" sldId="2067"/>
            <ac:picMk id="2" creationId="{9E16863C-5005-11BD-5588-356C1B46F957}"/>
          </ac:picMkLst>
        </pc:picChg>
        <pc:picChg chg="add mod">
          <ac:chgData name="재현 송" userId="59b36c7d67039b31" providerId="LiveId" clId="{DAC59432-EF11-4E0C-BBA7-265EDE5856E0}" dt="2025-03-21T10:06:22.690" v="9825" actId="1035"/>
          <ac:picMkLst>
            <pc:docMk/>
            <pc:sldMk cId="2273940443" sldId="2067"/>
            <ac:picMk id="4" creationId="{34CAF3A1-E4DE-663E-A0D1-B3473D3D8DD6}"/>
          </ac:picMkLst>
        </pc:picChg>
      </pc:sldChg>
      <pc:sldChg chg="new del">
        <pc:chgData name="재현 송" userId="59b36c7d67039b31" providerId="LiveId" clId="{DAC59432-EF11-4E0C-BBA7-265EDE5856E0}" dt="2025-03-22T04:55:04.748" v="10684" actId="680"/>
        <pc:sldMkLst>
          <pc:docMk/>
          <pc:sldMk cId="947414912" sldId="20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F298D-059A-4F40-9227-A973323E13A1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A12501-E14A-43C4-9744-9501BF806A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99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C3363-C801-49CE-AC31-5F56AD12F7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79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EEE42-87BC-4C7E-8DE5-8049490F10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2CF48F-EE70-9375-6BDC-10420F4CD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73EBF8-F053-1428-09A0-CCDCF507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ADF1-1FD8-468C-80DC-77A3CC7FCA82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22190-A95A-87F3-F2A7-3590DD34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65C95-D35F-AA74-AAB3-AC246C7C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C31E-1143-4C86-A200-3F895B270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926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F256A-75E8-3E83-B2A0-377D8A7EA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9F9CD9-8014-488A-31A6-D93826389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21FE5-8D7C-ED84-BEE0-1106F3D05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ADF1-1FD8-468C-80DC-77A3CC7FCA82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A1598E-2B4E-B6A0-E763-38400033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5E020-8C5E-CA98-560A-7D4C8A93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C31E-1143-4C86-A200-3F895B270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0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0CEE73-BC60-E16D-5248-5A6F9DC26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0AFEB8F-D823-E32A-DBE3-91FB166BD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30FFC-B4BD-3B77-CEE5-B12EFF266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ADF1-1FD8-468C-80DC-77A3CC7FCA82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1E815B-2406-81C3-0D1D-1F533B50B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1C36F-8060-D4DD-A4D0-A8B1EF68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C31E-1143-4C86-A200-3F895B270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619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A7732DB-5DE7-7ED7-AA66-EC4D95BC46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115460"/>
            <a:ext cx="12192000" cy="462708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080D11-50FD-4D20-9C9A-7DFE93EF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FE3217-FA88-478A-B491-621F59F0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746C41-4B26-43A2-AAD9-DF94D1F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85FBC-2750-4EB2-BEE8-FADFF901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892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FB8FD-EADB-58B3-C274-AA0263F52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3FFB9-CFC8-D509-8DE3-4DEEFB6B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CAAD67-1262-3945-EEA0-48645141B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ADF1-1FD8-468C-80DC-77A3CC7FCA82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1D7D2-B9B1-30E3-6AE7-CA210730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753B61-1B1F-92D5-5196-EACCF4DA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C31E-1143-4C86-A200-3F895B270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17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29BA4C-0405-2531-7EDF-31520A4E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CACF6-0F98-1B5A-4684-0483B89B8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019D5-97CC-75BD-EAB7-CF36CDDF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ADF1-1FD8-468C-80DC-77A3CC7FCA82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FE58E3-14BF-F02B-1F38-CE9674375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0CA4FC-350E-E2E6-5AA3-8D2F6C91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C31E-1143-4C86-A200-3F895B270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80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0B7C0-BC2F-9320-BB2F-2653A6CF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A72EB-348A-A770-2717-A1D619FF4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774AFA-B184-A38B-84C1-2E9070E41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F2C515-1302-DCFE-CD8F-EF166932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ADF1-1FD8-468C-80DC-77A3CC7FCA82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72F3F5-9DE1-D6BE-ADFA-D14D9076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67C7B9-0BD4-8158-C59F-CC2BFFF5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C31E-1143-4C86-A200-3F895B270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37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39B37-95D8-C886-DD61-46398503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CBA8B-C185-A18A-9B88-6F285714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0676FC-32EF-CF4C-CA22-5E273C2A1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1CF974-A201-C991-4FD5-61D324E52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81D758-6F15-D082-8F1D-B5E761596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833820-6E85-E281-E0E9-96DEAE904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ADF1-1FD8-468C-80DC-77A3CC7FCA82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2F1852-EF48-4A7C-ADF6-94F9F56FC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0DCD1B-58D3-5085-8957-9C01494A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C31E-1143-4C86-A200-3F895B270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53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EC080-5A4E-28F9-46EB-AA1D7591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1CB20E-9091-D611-C5A4-88105926E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ADF1-1FD8-468C-80DC-77A3CC7FCA82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2883CD-311B-22EE-1B00-E1E9866B6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ED655A-5736-B30A-1B0D-52BD0DEB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C31E-1143-4C86-A200-3F895B270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90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BB00A0-4D94-B8CD-5C4C-60769DAA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ADF1-1FD8-468C-80DC-77A3CC7FCA82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3785D97-4A4D-C949-D36F-1703EB12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F8389E-214C-39EC-F6C2-F065BF72C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C31E-1143-4C86-A200-3F895B270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09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4478C-226E-BE4B-5DFE-ED33F326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B4329D-510F-E2CC-9980-A767CFD0C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8D7EE3-3AA8-592E-317F-8A0B8ECAC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5A9207-C93F-74D9-C048-44CD43AD4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ADF1-1FD8-468C-80DC-77A3CC7FCA82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11161B-189D-C1CF-A4E3-221482A0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F310A6-D00F-DCF8-F165-630CE2A29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C31E-1143-4C86-A200-3F895B270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345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A2ED2-BCB3-FB8E-301B-8188B4212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D2D86C-DBFD-C9D3-BA54-7256F3402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E58940-6DA5-0254-8F5D-03870370C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AE9ADB-3D01-1E14-875C-460B20E7D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0ADF1-1FD8-468C-80DC-77A3CC7FCA82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19645-3460-D46C-9FFB-38D4C97F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6CB1B-2BEA-40D8-352F-44EBCC3F7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BC31E-1143-4C86-A200-3F895B270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00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043D51-0C49-3CA8-171F-D30E8A05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5F757E-C2DA-4073-FB89-A1D17987A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93E90F-662F-01A4-6F4C-FD91C8EE58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0ADF1-1FD8-468C-80DC-77A3CC7FCA82}" type="datetimeFigureOut">
              <a:rPr lang="ko-KR" altLang="en-US" smtClean="0"/>
              <a:t>2025-03-22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ABF2E6-A26B-DCF0-BABC-333CA3993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51232-4D50-DBE8-B766-DD0C840A5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BC31E-1143-4C86-A200-3F895B2709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91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하늘, 건물, 건축물, 상업용 건물이(가) 표시된 사진&#10;&#10;자동 생성된 설명">
            <a:extLst>
              <a:ext uri="{FF2B5EF4-FFF2-40B4-BE49-F238E27FC236}">
                <a16:creationId xmlns:a16="http://schemas.microsoft.com/office/drawing/2014/main" id="{490D2FDB-39BC-D3F0-BF71-83C1A3C892F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1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E3BF4FD-668C-1950-5D5B-E20AD7D28D3A}"/>
              </a:ext>
            </a:extLst>
          </p:cNvPr>
          <p:cNvSpPr txBox="1"/>
          <p:nvPr/>
        </p:nvSpPr>
        <p:spPr>
          <a:xfrm>
            <a:off x="615501" y="2141106"/>
            <a:ext cx="10961014" cy="123110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4000" spc="-3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Pretendard Black" panose="02000A03000000020004" pitchFamily="50" charset="-127"/>
              </a:rPr>
              <a:t>Multi-Task Learning</a:t>
            </a:r>
            <a:r>
              <a:rPr lang="ko-KR" altLang="en-US" sz="4000" spc="-3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Pretendard Black" panose="02000A03000000020004" pitchFamily="50" charset="-127"/>
              </a:rPr>
              <a:t>의 최적 공유 전략 연구 확장</a:t>
            </a:r>
            <a:endParaRPr lang="en-US" altLang="ko-KR" sz="4000" spc="-3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Pretendard Black" panose="02000A03000000020004" pitchFamily="50" charset="-127"/>
            </a:endParaRPr>
          </a:p>
          <a:p>
            <a:pPr algn="ctr"/>
            <a:r>
              <a:rPr lang="ko-KR" altLang="en-US" sz="4000" spc="-3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Pretendard Black" panose="02000A03000000020004" pitchFamily="50" charset="-127"/>
              </a:rPr>
              <a:t>및 실험적 유효성 분석의 문제점 목록</a:t>
            </a:r>
            <a:endParaRPr lang="en-US" altLang="ko-KR" sz="4000" spc="-3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819CFAF-5000-B7B3-F775-928B03F12885}"/>
              </a:ext>
            </a:extLst>
          </p:cNvPr>
          <p:cNvSpPr txBox="1"/>
          <p:nvPr/>
        </p:nvSpPr>
        <p:spPr>
          <a:xfrm>
            <a:off x="615501" y="5109856"/>
            <a:ext cx="33512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/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8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조</a:t>
            </a:r>
            <a:endParaRPr lang="en-US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  <a:p>
            <a:pPr latinLnBrk="0"/>
            <a:endParaRPr lang="en-US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  <a:p>
            <a:pPr latinLnBrk="0"/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202001156 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정보통계학과 김수영</a:t>
            </a:r>
            <a:endParaRPr lang="en-US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  <a:p>
            <a:pPr latinLnBrk="0"/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202002510 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컴퓨터융합학부</a:t>
            </a:r>
            <a:r>
              <a:rPr lang="en-US" altLang="ko-KR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600" spc="-20" dirty="0">
                <a:ln>
                  <a:solidFill>
                    <a:srgbClr val="000000">
                      <a:alpha val="0"/>
                    </a:srgb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Pretendard SemiBold" panose="02000703000000020004" pitchFamily="50" charset="-127"/>
              </a:rPr>
              <a:t>송재현</a:t>
            </a:r>
            <a:endParaRPr lang="en-US" altLang="ko-KR" sz="1600" spc="-20" dirty="0">
              <a:ln>
                <a:solidFill>
                  <a:srgbClr val="000000">
                    <a:alpha val="0"/>
                  </a:srgb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Pretendard SemiBold" panose="020007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10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05"/>
    </mc:Choice>
    <mc:Fallback xmlns="">
      <p:transition spd="slow" advTm="1310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B998C-D19F-97DB-9875-5FC320BA9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8E6FB78B-B568-97D3-7FE5-3A0AF876B496}"/>
              </a:ext>
            </a:extLst>
          </p:cNvPr>
          <p:cNvSpPr txBox="1"/>
          <p:nvPr/>
        </p:nvSpPr>
        <p:spPr>
          <a:xfrm>
            <a:off x="1174750" y="822223"/>
            <a:ext cx="87323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Real-World Image Super-Resolution as Multi-Task Learning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CC79FCAC-0E29-2776-F35B-A19C2B6F3EFB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FC4AE224-DEB1-19F7-A668-CFB83376A74C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A21A799-70A8-3CD6-D7EF-E11FDA713D9D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0067D-C1EA-FD43-7DD6-EDD88FB515A2}"/>
              </a:ext>
            </a:extLst>
          </p:cNvPr>
          <p:cNvSpPr txBox="1"/>
          <p:nvPr/>
        </p:nvSpPr>
        <p:spPr>
          <a:xfrm>
            <a:off x="930244" y="1935676"/>
            <a:ext cx="80237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본 연구의 기여</a:t>
            </a:r>
          </a:p>
          <a:p>
            <a:endParaRPr lang="en-US" altLang="ko-KR" dirty="0"/>
          </a:p>
          <a:p>
            <a:r>
              <a:rPr lang="en-US" altLang="ko-KR" dirty="0"/>
              <a:t>Multi-Task Learning</a:t>
            </a:r>
            <a:r>
              <a:rPr lang="ko-KR" altLang="en-US" dirty="0"/>
              <a:t>이 비단 </a:t>
            </a:r>
            <a:r>
              <a:rPr lang="en-US" altLang="ko-KR" dirty="0"/>
              <a:t>AI </a:t>
            </a:r>
            <a:r>
              <a:rPr lang="ko-KR" altLang="en-US" dirty="0"/>
              <a:t>모형의 경량화 및 성능 개선 문제 뿐만 </a:t>
            </a:r>
            <a:endParaRPr lang="en-US" altLang="ko-KR" dirty="0"/>
          </a:p>
          <a:p>
            <a:r>
              <a:rPr lang="ko-KR" altLang="en-US" dirty="0"/>
              <a:t>아니라 </a:t>
            </a:r>
            <a:r>
              <a:rPr lang="en-US" altLang="ko-KR" dirty="0"/>
              <a:t>Real-SR </a:t>
            </a:r>
            <a:r>
              <a:rPr lang="ko-KR" altLang="en-US" dirty="0"/>
              <a:t>같은 문제에도 적용 가능하다는 것은 시사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MTL</a:t>
            </a:r>
            <a:r>
              <a:rPr lang="ko-KR" altLang="en-US" dirty="0"/>
              <a:t>의 주요 목표인 일반화가 단순히 학습 모형의 구조에만 국한된 것이 </a:t>
            </a:r>
            <a:endParaRPr lang="en-US" altLang="ko-KR" dirty="0"/>
          </a:p>
          <a:p>
            <a:r>
              <a:rPr lang="ko-KR" altLang="en-US" dirty="0"/>
              <a:t>아니라 문제 해결이라는 더 큰 카테고리로 확장 가능하다는 것을 보여줌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0612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758"/>
    </mc:Choice>
    <mc:Fallback xmlns="">
      <p:transition spd="slow" advTm="147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77E91-E986-B6E6-8DEC-9BAE0E427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3C0D8254-86B9-F013-8F9E-0EDE4F2749BF}"/>
              </a:ext>
            </a:extLst>
          </p:cNvPr>
          <p:cNvSpPr txBox="1"/>
          <p:nvPr/>
        </p:nvSpPr>
        <p:spPr>
          <a:xfrm>
            <a:off x="1174750" y="822223"/>
            <a:ext cx="89711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Efficiently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Identifying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Task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Groupings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for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Multi-Task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Learning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670F41CC-A389-266F-5A3F-2907843098E5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84103A44-7749-2631-B820-23164D7BCDE1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772A445-DDF2-2A93-2BE3-520C7B229AA0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9105C-A953-E643-7122-127D265AE3C7}"/>
              </a:ext>
            </a:extLst>
          </p:cNvPr>
          <p:cNvSpPr txBox="1"/>
          <p:nvPr/>
        </p:nvSpPr>
        <p:spPr>
          <a:xfrm>
            <a:off x="930244" y="1935676"/>
            <a:ext cx="586244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주요 내용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Multi-Task Learning</a:t>
            </a:r>
            <a:r>
              <a:rPr lang="ko-KR" altLang="en-US" dirty="0"/>
              <a:t>에서 </a:t>
            </a:r>
            <a:r>
              <a:rPr lang="en-US" altLang="ko-KR" dirty="0"/>
              <a:t>Task</a:t>
            </a:r>
            <a:r>
              <a:rPr lang="ko-KR" altLang="en-US" dirty="0"/>
              <a:t>를 선정하는 </a:t>
            </a:r>
            <a:endParaRPr lang="en-US" altLang="ko-KR" dirty="0"/>
          </a:p>
          <a:p>
            <a:r>
              <a:rPr lang="ko-KR" altLang="en-US" dirty="0"/>
              <a:t>방법은 성능 저하 또는 연산 비용 증가의 문제가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유사도</a:t>
            </a:r>
            <a:r>
              <a:rPr lang="en-US" altLang="ko-KR" dirty="0"/>
              <a:t>(Affinity)</a:t>
            </a:r>
            <a:r>
              <a:rPr lang="ko-KR" altLang="en-US" dirty="0"/>
              <a:t>라는 척도를 측정하여 이를 기반으로</a:t>
            </a:r>
            <a:r>
              <a:rPr lang="en-US" altLang="ko-KR" dirty="0"/>
              <a:t>,</a:t>
            </a:r>
            <a:r>
              <a:rPr lang="ko-KR" altLang="en-US" dirty="0"/>
              <a:t> 최적의 태스크 그룹을 자동으로 구성하는 </a:t>
            </a:r>
            <a:r>
              <a:rPr lang="en-US" altLang="ko-KR" dirty="0"/>
              <a:t>Task Affinity Grouping(TAG) </a:t>
            </a:r>
            <a:r>
              <a:rPr lang="ko-KR" altLang="en-US"/>
              <a:t>프레임워크를 제안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TAG </a:t>
            </a:r>
            <a:r>
              <a:rPr lang="ko-KR" altLang="en-US" dirty="0"/>
              <a:t>방식은 </a:t>
            </a:r>
            <a:r>
              <a:rPr lang="ko-KR" altLang="en-US" dirty="0" err="1"/>
              <a:t>그래디언트</a:t>
            </a:r>
            <a:r>
              <a:rPr lang="ko-KR" altLang="en-US" dirty="0"/>
              <a:t> 업데이트 시 </a:t>
            </a:r>
            <a:r>
              <a:rPr lang="en-US" altLang="ko-KR" dirty="0"/>
              <a:t>Task</a:t>
            </a:r>
            <a:r>
              <a:rPr lang="ko-KR" altLang="en-US" dirty="0"/>
              <a:t>간의 손실을 </a:t>
            </a:r>
            <a:r>
              <a:rPr lang="ko-KR" altLang="en-US" dirty="0" err="1"/>
              <a:t>정량화하여</a:t>
            </a:r>
            <a:r>
              <a:rPr lang="en-US" altLang="ko-KR" dirty="0"/>
              <a:t>,</a:t>
            </a:r>
            <a:r>
              <a:rPr lang="ko-KR" altLang="en-US" dirty="0"/>
              <a:t> 서로 긍정적인 영향을 주는 작업들을 </a:t>
            </a:r>
            <a:endParaRPr lang="en-US" altLang="ko-KR" dirty="0"/>
          </a:p>
          <a:p>
            <a:r>
              <a:rPr lang="ko-KR" altLang="en-US" dirty="0"/>
              <a:t>그룹화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기존의 </a:t>
            </a:r>
            <a:r>
              <a:rPr lang="en-US" altLang="ko-KR" dirty="0"/>
              <a:t>Task </a:t>
            </a:r>
            <a:r>
              <a:rPr lang="ko-KR" altLang="en-US" dirty="0"/>
              <a:t>선정 방식 보다 빠르고</a:t>
            </a:r>
            <a:r>
              <a:rPr lang="en-US" altLang="ko-KR" dirty="0"/>
              <a:t>, </a:t>
            </a:r>
            <a:r>
              <a:rPr lang="ko-KR" altLang="en-US" dirty="0"/>
              <a:t>성능이 향상된다는 장점 존재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D1E458B-8D80-E603-15B4-710E0FAF5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43" y="1317687"/>
            <a:ext cx="4020111" cy="2660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D6BB1C9-62C2-DD51-1173-F9E660569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169" y="4040921"/>
            <a:ext cx="3639058" cy="266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04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574"/>
    </mc:Choice>
    <mc:Fallback xmlns="">
      <p:transition spd="slow" advTm="44574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E5116-42D9-C2B8-AEC4-2DCD972AC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D90FAB5A-26B8-4CA6-83C9-E6A12528FFB6}"/>
              </a:ext>
            </a:extLst>
          </p:cNvPr>
          <p:cNvSpPr txBox="1"/>
          <p:nvPr/>
        </p:nvSpPr>
        <p:spPr>
          <a:xfrm>
            <a:off x="1174750" y="822223"/>
            <a:ext cx="89711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Efficiently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Identifying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Task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Groupings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for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Multi-Task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Learning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7E555286-3C95-9FA2-99F1-A8A1E9E08A8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9F3D3087-E895-AA0F-4A05-8E4144799E66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D567168-AD24-031F-8E3B-E637DAC364C2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3DBA2-3F68-08C8-E7F6-3107C29DB8B0}"/>
              </a:ext>
            </a:extLst>
          </p:cNvPr>
          <p:cNvSpPr txBox="1"/>
          <p:nvPr/>
        </p:nvSpPr>
        <p:spPr>
          <a:xfrm>
            <a:off x="930244" y="1935676"/>
            <a:ext cx="80237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한계점 분석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논문에서 </a:t>
            </a:r>
            <a:r>
              <a:rPr lang="en-US" altLang="ko-KR" dirty="0"/>
              <a:t>convex loss function(</a:t>
            </a:r>
            <a:r>
              <a:rPr lang="ko-KR" altLang="en-US" dirty="0"/>
              <a:t>볼록 손실 함수</a:t>
            </a:r>
            <a:r>
              <a:rPr lang="en-US" altLang="ko-KR" dirty="0"/>
              <a:t>)</a:t>
            </a:r>
            <a:r>
              <a:rPr lang="ko-KR" altLang="en-US" dirty="0"/>
              <a:t>를 전제로만 분석</a:t>
            </a:r>
            <a:r>
              <a:rPr lang="en-US" altLang="ko-KR" dirty="0"/>
              <a:t>, </a:t>
            </a:r>
            <a:r>
              <a:rPr lang="ko-KR" altLang="en-US" dirty="0"/>
              <a:t>실제 딥러닝 모델의 </a:t>
            </a:r>
            <a:r>
              <a:rPr lang="ko-KR" altLang="en-US" dirty="0" err="1"/>
              <a:t>비선형적이고</a:t>
            </a:r>
            <a:r>
              <a:rPr lang="ko-KR" altLang="en-US" dirty="0"/>
              <a:t> </a:t>
            </a:r>
            <a:r>
              <a:rPr lang="en-US" altLang="ko-KR" dirty="0"/>
              <a:t>non-convex</a:t>
            </a:r>
            <a:r>
              <a:rPr lang="ko-KR" altLang="en-US" dirty="0"/>
              <a:t>한 손실 함수에 대한 추가 분석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유사도를 근사하게만 계산해 통계적으로 유의미한 </a:t>
            </a:r>
            <a:r>
              <a:rPr lang="ko-KR" altLang="en-US" dirty="0" err="1"/>
              <a:t>그룹핑</a:t>
            </a:r>
            <a:r>
              <a:rPr lang="ko-KR" altLang="en-US" dirty="0"/>
              <a:t> 전략이 추가적으로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Task Affinity</a:t>
            </a:r>
            <a:r>
              <a:rPr lang="ko-KR" altLang="en-US" dirty="0"/>
              <a:t>와 작업 간 유사성을 혼동할 가능성이 있어 민감한 정보를 다루는 데이터셋에 적용하기에 한계 존재</a:t>
            </a:r>
          </a:p>
        </p:txBody>
      </p:sp>
    </p:spTree>
    <p:extLst>
      <p:ext uri="{BB962C8B-B14F-4D97-AF65-F5344CB8AC3E}">
        <p14:creationId xmlns:p14="http://schemas.microsoft.com/office/powerpoint/2010/main" val="2911976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84"/>
    </mc:Choice>
    <mc:Fallback xmlns="">
      <p:transition spd="slow" advTm="2518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D4EB4-2E7B-0DBB-E705-A4A24F52E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5B00FA97-F114-953E-47D5-A71A7080FD46}"/>
              </a:ext>
            </a:extLst>
          </p:cNvPr>
          <p:cNvSpPr txBox="1"/>
          <p:nvPr/>
        </p:nvSpPr>
        <p:spPr>
          <a:xfrm>
            <a:off x="1174750" y="822223"/>
            <a:ext cx="89711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Efficiently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Identifying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Task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Groupings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for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Multi-Task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Learning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31866CE9-684D-8AF0-A2D1-0883FE0559E5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60D33D62-4AFF-289F-4B05-DA37EC1C7C36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202F429-8ED4-1B99-4654-CFE8E56B9E4A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9A375-24DA-0F44-8C34-E8A1A810BB39}"/>
              </a:ext>
            </a:extLst>
          </p:cNvPr>
          <p:cNvSpPr txBox="1"/>
          <p:nvPr/>
        </p:nvSpPr>
        <p:spPr>
          <a:xfrm>
            <a:off x="930244" y="1935676"/>
            <a:ext cx="810687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연구 필요성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본 연구에서는 다수의 작업이 있는 경우</a:t>
            </a:r>
            <a:r>
              <a:rPr lang="en-US" altLang="ko-KR" dirty="0"/>
              <a:t>, </a:t>
            </a:r>
            <a:r>
              <a:rPr lang="ko-KR" altLang="en-US" dirty="0"/>
              <a:t>그룹의 유사도는 작업 간 조합들의 평균으로 근사적으로 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T-Test, F-Test, Regularization </a:t>
            </a:r>
            <a:r>
              <a:rPr lang="ko-KR" altLang="en-US" dirty="0"/>
              <a:t>등 보다 통계적 유효성이 검증된 방식을 이용해 합리적인 메커니즘을 이용해 그룹의 유사도를 측정하는 방향으로 연구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Non-convex</a:t>
            </a:r>
            <a:r>
              <a:rPr lang="ko-KR" altLang="en-US" dirty="0"/>
              <a:t>한 손실 함수에 대한 이론적 분석 및 증명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민감한 데이터셋을 활용할 경우 유사도에 대한 기준 및 해석 방안에 대한 </a:t>
            </a:r>
            <a:endParaRPr lang="en-US" altLang="ko-KR" dirty="0"/>
          </a:p>
          <a:p>
            <a:r>
              <a:rPr lang="ko-KR" altLang="en-US" dirty="0"/>
              <a:t>가이드라인으로 보완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6115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039"/>
    </mc:Choice>
    <mc:Fallback xmlns="">
      <p:transition spd="slow" advTm="1903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ACEE8-63C0-A858-2746-C92C75DC7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CB9F88C7-D5EA-B564-D98A-1C4A68EB4520}"/>
              </a:ext>
            </a:extLst>
          </p:cNvPr>
          <p:cNvSpPr txBox="1"/>
          <p:nvPr/>
        </p:nvSpPr>
        <p:spPr>
          <a:xfrm>
            <a:off x="1174750" y="822223"/>
            <a:ext cx="8971110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Efficiently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Identifying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Task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Groupings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for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Multi-Task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Learning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554C7026-95F9-AA95-6CCB-44FAC0C55306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56F5FB99-AE3F-CD78-709D-79BF85CB4E55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EC5355E-D12B-6910-4FC8-EDD8522713F3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20AA6-93B8-A355-D4BF-D4B69DBF95D7}"/>
              </a:ext>
            </a:extLst>
          </p:cNvPr>
          <p:cNvSpPr txBox="1"/>
          <p:nvPr/>
        </p:nvSpPr>
        <p:spPr>
          <a:xfrm>
            <a:off x="930244" y="1935676"/>
            <a:ext cx="80237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본 연구의 기여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Multi-Task Learning</a:t>
            </a:r>
            <a:r>
              <a:rPr lang="ko-KR" altLang="en-US" dirty="0"/>
              <a:t> 보다 작업을 선택할 때 효율성</a:t>
            </a:r>
            <a:r>
              <a:rPr lang="en-US" altLang="ko-KR" dirty="0"/>
              <a:t>, </a:t>
            </a:r>
            <a:r>
              <a:rPr lang="ko-KR" altLang="en-US" dirty="0"/>
              <a:t>객관성 증가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Multi-task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의 목적인 일반화에 대한 객관적인 지표 마련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기법들을 최적화하여 모델의 경량화 달성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Multi-Task Learning</a:t>
            </a:r>
            <a:r>
              <a:rPr lang="ko-KR" altLang="en-US" dirty="0"/>
              <a:t>의 성능 향상 방법 중 작업의 선정 방식이 학습 과정에 중요한 측면을 담당함을 함의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80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36"/>
    </mc:Choice>
    <mc:Fallback xmlns="">
      <p:transition spd="slow" advTm="2103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12226-6122-DC0C-C09B-DBFB3F432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D91429C8-147D-CE1A-3373-227AEF467F16}"/>
              </a:ext>
            </a:extLst>
          </p:cNvPr>
          <p:cNvSpPr txBox="1"/>
          <p:nvPr/>
        </p:nvSpPr>
        <p:spPr>
          <a:xfrm>
            <a:off x="1174750" y="822223"/>
            <a:ext cx="46886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Multi-Task Learning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설문조사 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973A4C1E-C85A-8CD7-C855-4FB4CA9B632D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041BE783-CC6C-CC0D-A423-2798AA264910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22758CF-317F-A649-707B-CA8F8A3A1F12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CF17F-9183-356F-B148-54DCEAA63196}"/>
              </a:ext>
            </a:extLst>
          </p:cNvPr>
          <p:cNvSpPr txBox="1"/>
          <p:nvPr/>
        </p:nvSpPr>
        <p:spPr>
          <a:xfrm>
            <a:off x="8008227" y="1947393"/>
            <a:ext cx="3938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문항</a:t>
            </a:r>
            <a:r>
              <a:rPr lang="en-US" altLang="ko-KR" dirty="0"/>
              <a:t>: Multi-Task Learning</a:t>
            </a:r>
            <a:r>
              <a:rPr lang="ko-KR" altLang="en-US" dirty="0"/>
              <a:t>의 상용화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긍정적</a:t>
            </a:r>
            <a:r>
              <a:rPr lang="en-US" altLang="ko-KR" dirty="0"/>
              <a:t>: 88%</a:t>
            </a:r>
          </a:p>
          <a:p>
            <a:r>
              <a:rPr lang="ko-KR" altLang="en-US" dirty="0"/>
              <a:t>중립</a:t>
            </a:r>
            <a:r>
              <a:rPr lang="en-US" altLang="ko-KR" dirty="0"/>
              <a:t>: 8%</a:t>
            </a:r>
          </a:p>
          <a:p>
            <a:r>
              <a:rPr lang="ko-KR" altLang="en-US" dirty="0"/>
              <a:t>부정적</a:t>
            </a:r>
            <a:r>
              <a:rPr lang="en-US" altLang="ko-KR" dirty="0"/>
              <a:t>: 4%</a:t>
            </a:r>
          </a:p>
          <a:p>
            <a:endParaRPr lang="en-US" altLang="ko-KR" dirty="0"/>
          </a:p>
          <a:p>
            <a:r>
              <a:rPr lang="en-US" altLang="ko-KR" dirty="0"/>
              <a:t>MTL</a:t>
            </a:r>
            <a:r>
              <a:rPr lang="ko-KR" altLang="en-US" dirty="0"/>
              <a:t>을 활용한 모형의 상용화 </a:t>
            </a:r>
            <a:endParaRPr lang="en-US" altLang="ko-KR" dirty="0"/>
          </a:p>
          <a:p>
            <a:r>
              <a:rPr lang="ko-KR" altLang="en-US" dirty="0"/>
              <a:t>가능성에 대한 긍정적인 전망을 </a:t>
            </a:r>
            <a:endParaRPr lang="en-US" altLang="ko-KR" dirty="0"/>
          </a:p>
          <a:p>
            <a:r>
              <a:rPr lang="ko-KR" altLang="en-US" dirty="0"/>
              <a:t>나타내며</a:t>
            </a:r>
            <a:r>
              <a:rPr lang="en-US" altLang="ko-KR" dirty="0"/>
              <a:t>, </a:t>
            </a:r>
            <a:r>
              <a:rPr lang="ko-KR" altLang="en-US" dirty="0"/>
              <a:t>실제 서비스로 접했을 시 활용 의사 또한 높을 수 있음을 시사</a:t>
            </a:r>
            <a:endParaRPr lang="en-US" altLang="ko-KR" dirty="0"/>
          </a:p>
        </p:txBody>
      </p:sp>
      <p:pic>
        <p:nvPicPr>
          <p:cNvPr id="2" name="그림 1" descr="양식 응답 차트. 질문 제목: Multi-Task Learning을 활용한 AI 모델 개발이 상용화될 가능성이 있다고 생각하십니까?. 응답 수: 응답 25개.">
            <a:extLst>
              <a:ext uri="{FF2B5EF4-FFF2-40B4-BE49-F238E27FC236}">
                <a16:creationId xmlns:a16="http://schemas.microsoft.com/office/drawing/2014/main" id="{CFDF9878-8CB6-CB29-8D2D-F46A547DC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221" y="1630136"/>
            <a:ext cx="7568006" cy="35977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8917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8758"/>
    </mc:Choice>
    <mc:Fallback xmlns="">
      <p:transition spd="slow" advTm="68758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4A53F-AAB1-5482-7CF1-3AB8DD88B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626BF77D-8D31-FA78-3171-D020534A467B}"/>
              </a:ext>
            </a:extLst>
          </p:cNvPr>
          <p:cNvSpPr txBox="1"/>
          <p:nvPr/>
        </p:nvSpPr>
        <p:spPr>
          <a:xfrm>
            <a:off x="1174750" y="822223"/>
            <a:ext cx="46886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Multi-Task Learning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설문조사 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7696283E-1A80-543B-77B7-AF5E6DCBA481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2919AAF1-9370-7C9A-5513-A99E16D02000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1CC8754-F076-F35B-C76C-387B98CAC825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5A3E0-FE77-CA87-BFE9-CACE1942EC33}"/>
              </a:ext>
            </a:extLst>
          </p:cNvPr>
          <p:cNvSpPr txBox="1"/>
          <p:nvPr/>
        </p:nvSpPr>
        <p:spPr>
          <a:xfrm>
            <a:off x="8008227" y="1947393"/>
            <a:ext cx="393834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문항</a:t>
            </a:r>
            <a:r>
              <a:rPr lang="en-US" altLang="ko-KR" dirty="0"/>
              <a:t>: Single Task Learning</a:t>
            </a:r>
            <a:r>
              <a:rPr lang="ko-KR" altLang="en-US" dirty="0"/>
              <a:t>에 비한 </a:t>
            </a:r>
            <a:r>
              <a:rPr lang="en-US" altLang="ko-KR" dirty="0"/>
              <a:t>Multi-Task Learning</a:t>
            </a:r>
            <a:r>
              <a:rPr lang="ko-KR" altLang="en-US" dirty="0"/>
              <a:t>의 유용성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유용함</a:t>
            </a:r>
            <a:r>
              <a:rPr lang="en-US" altLang="ko-KR" dirty="0"/>
              <a:t>: 84%</a:t>
            </a:r>
          </a:p>
          <a:p>
            <a:r>
              <a:rPr lang="ko-KR" altLang="en-US" dirty="0"/>
              <a:t>중립</a:t>
            </a:r>
            <a:r>
              <a:rPr lang="en-US" altLang="ko-KR" dirty="0"/>
              <a:t>: 16%</a:t>
            </a:r>
          </a:p>
          <a:p>
            <a:r>
              <a:rPr lang="ko-KR" altLang="en-US" dirty="0"/>
              <a:t>유용하지 않음</a:t>
            </a:r>
            <a:r>
              <a:rPr lang="en-US" altLang="ko-KR" dirty="0"/>
              <a:t>: 0%</a:t>
            </a:r>
          </a:p>
          <a:p>
            <a:endParaRPr lang="en-US" altLang="ko-KR" dirty="0"/>
          </a:p>
          <a:p>
            <a:r>
              <a:rPr lang="en-US" altLang="ko-KR" dirty="0"/>
              <a:t>MTL</a:t>
            </a:r>
            <a:r>
              <a:rPr lang="ko-KR" altLang="en-US" dirty="0"/>
              <a:t>에 대한 대중의 인식이 </a:t>
            </a:r>
            <a:endParaRPr lang="en-US" altLang="ko-KR" dirty="0"/>
          </a:p>
          <a:p>
            <a:r>
              <a:rPr lang="ko-KR" altLang="en-US" dirty="0"/>
              <a:t>전반적으로 긍정적이며</a:t>
            </a:r>
            <a:r>
              <a:rPr lang="en-US" altLang="ko-KR" dirty="0"/>
              <a:t>, </a:t>
            </a:r>
            <a:r>
              <a:rPr lang="ko-KR" altLang="en-US" dirty="0"/>
              <a:t>더 높은 </a:t>
            </a:r>
            <a:endParaRPr lang="en-US" altLang="ko-KR" dirty="0"/>
          </a:p>
          <a:p>
            <a:r>
              <a:rPr lang="ko-KR" altLang="en-US" dirty="0"/>
              <a:t>성능으로 인해 상용화 시 기대가 큼</a:t>
            </a:r>
            <a:endParaRPr lang="en-US" altLang="ko-KR" dirty="0"/>
          </a:p>
        </p:txBody>
      </p:sp>
      <p:pic>
        <p:nvPicPr>
          <p:cNvPr id="4" name="그림 3" descr="양식 응답 차트. 질문 제목:  Multi-Task Learning이 단일 작업 학습(Single Task Learning, 기존에 사용되는 학습 방법)보다 유용할 가능성이 있다고 생각하십니까?  . 응답 수: 응답 25개.">
            <a:extLst>
              <a:ext uri="{FF2B5EF4-FFF2-40B4-BE49-F238E27FC236}">
                <a16:creationId xmlns:a16="http://schemas.microsoft.com/office/drawing/2014/main" id="{2F12EA3A-32FA-5927-9FE0-AA5613D8D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50" y="1641814"/>
            <a:ext cx="7437377" cy="3779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3619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436"/>
    </mc:Choice>
    <mc:Fallback xmlns="">
      <p:transition spd="slow" advTm="5843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A0CDA-6563-DB2F-C31E-B34507463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81ABF8F6-06FD-1BA6-0697-AE3E007713AD}"/>
              </a:ext>
            </a:extLst>
          </p:cNvPr>
          <p:cNvSpPr txBox="1"/>
          <p:nvPr/>
        </p:nvSpPr>
        <p:spPr>
          <a:xfrm>
            <a:off x="1174750" y="822223"/>
            <a:ext cx="46886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Multi-Task Learning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설문조사 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49996878-3086-6776-7CFA-8A66FE62BD1A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F5817824-D750-037C-9C66-56EFDB0CC83A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127135-8C2E-33F3-7C71-F69D93892ABF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7DA7D-DB3E-17E3-5535-CA7280C8CEA6}"/>
              </a:ext>
            </a:extLst>
          </p:cNvPr>
          <p:cNvSpPr txBox="1"/>
          <p:nvPr/>
        </p:nvSpPr>
        <p:spPr>
          <a:xfrm>
            <a:off x="8008227" y="1947393"/>
            <a:ext cx="3938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문항</a:t>
            </a:r>
            <a:r>
              <a:rPr lang="en-US" altLang="ko-KR" dirty="0"/>
              <a:t>: Multi-Task Learning</a:t>
            </a:r>
            <a:r>
              <a:rPr lang="ko-KR" altLang="en-US" dirty="0"/>
              <a:t>의 유효성 검증 필요 여부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필요함</a:t>
            </a:r>
            <a:r>
              <a:rPr lang="en-US" altLang="ko-KR" dirty="0"/>
              <a:t>: 92%</a:t>
            </a:r>
          </a:p>
          <a:p>
            <a:r>
              <a:rPr lang="ko-KR" altLang="en-US" dirty="0"/>
              <a:t>중립</a:t>
            </a:r>
            <a:r>
              <a:rPr lang="en-US" altLang="ko-KR" dirty="0"/>
              <a:t>: 4%</a:t>
            </a:r>
          </a:p>
          <a:p>
            <a:r>
              <a:rPr lang="ko-KR" altLang="en-US" dirty="0"/>
              <a:t>필요하지 않음</a:t>
            </a:r>
            <a:r>
              <a:rPr lang="en-US" altLang="ko-KR" dirty="0"/>
              <a:t>: 4%</a:t>
            </a:r>
          </a:p>
          <a:p>
            <a:endParaRPr lang="en-US" altLang="ko-KR" dirty="0"/>
          </a:p>
          <a:p>
            <a:r>
              <a:rPr lang="en-US" altLang="ko-KR" dirty="0"/>
              <a:t>MTL</a:t>
            </a:r>
            <a:r>
              <a:rPr lang="ko-KR" altLang="en-US" dirty="0"/>
              <a:t>의 성능과 상용화에 대해 대중이 긍정적으로 보고 있는 만큼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유효성을 실증적으로 검증하는 </a:t>
            </a:r>
            <a:endParaRPr lang="en-US" altLang="ko-KR" dirty="0"/>
          </a:p>
          <a:p>
            <a:r>
              <a:rPr lang="ko-KR" altLang="en-US" dirty="0"/>
              <a:t>과정이 매우 중요하다고 인식됨</a:t>
            </a:r>
            <a:endParaRPr lang="en-US" altLang="ko-KR" dirty="0"/>
          </a:p>
        </p:txBody>
      </p:sp>
      <p:pic>
        <p:nvPicPr>
          <p:cNvPr id="2" name="그림 1" descr="양식 응답 차트. 질문 제목: Multi-Task Learning의 유효성 검증에 관한 연구가 필요하다고 생각하십니까?. 응답 수: 응답 25개.">
            <a:extLst>
              <a:ext uri="{FF2B5EF4-FFF2-40B4-BE49-F238E27FC236}">
                <a16:creationId xmlns:a16="http://schemas.microsoft.com/office/drawing/2014/main" id="{662C94ED-7200-3B24-7223-CFCE07EB8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50" y="1682318"/>
            <a:ext cx="7314366" cy="34771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7792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318"/>
    </mc:Choice>
    <mc:Fallback xmlns="">
      <p:transition spd="slow" advTm="5031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806D0-56C3-5D68-36E2-496E83836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9BA2A3B-D8DE-D349-AB4C-A7D44BE91584}"/>
              </a:ext>
            </a:extLst>
          </p:cNvPr>
          <p:cNvSpPr txBox="1"/>
          <p:nvPr/>
        </p:nvSpPr>
        <p:spPr>
          <a:xfrm>
            <a:off x="1174750" y="822223"/>
            <a:ext cx="4688656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Multi-Task Learning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설문조사 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323CF59A-91D7-0E76-96CF-F8AA71FB374C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17F9FE1B-176B-07DC-5C4F-8B1F0A004E34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CB2FE40-CD6C-6BBA-1B47-BEEFC4D1217D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FABE6F-9B07-5205-975B-707AB66CE802}"/>
              </a:ext>
            </a:extLst>
          </p:cNvPr>
          <p:cNvSpPr txBox="1"/>
          <p:nvPr/>
        </p:nvSpPr>
        <p:spPr>
          <a:xfrm>
            <a:off x="8008227" y="1947393"/>
            <a:ext cx="39383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문항</a:t>
            </a:r>
            <a:r>
              <a:rPr lang="en-US" altLang="ko-KR" dirty="0"/>
              <a:t>: Multi-Task Learning</a:t>
            </a:r>
            <a:r>
              <a:rPr lang="ko-KR" altLang="en-US" dirty="0"/>
              <a:t>이 향후 </a:t>
            </a:r>
            <a:r>
              <a:rPr lang="en-US" altLang="ko-KR" dirty="0"/>
              <a:t>AI</a:t>
            </a:r>
            <a:r>
              <a:rPr lang="ko-KR" altLang="en-US" dirty="0"/>
              <a:t>의 성능 발전에 필요한지 여부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필요함</a:t>
            </a:r>
            <a:r>
              <a:rPr lang="en-US" altLang="ko-KR" dirty="0"/>
              <a:t>: 88%</a:t>
            </a:r>
          </a:p>
          <a:p>
            <a:r>
              <a:rPr lang="ko-KR" altLang="en-US" dirty="0"/>
              <a:t>중립</a:t>
            </a:r>
            <a:r>
              <a:rPr lang="en-US" altLang="ko-KR" dirty="0"/>
              <a:t>: 12%</a:t>
            </a:r>
          </a:p>
          <a:p>
            <a:r>
              <a:rPr lang="ko-KR" altLang="en-US" dirty="0"/>
              <a:t>필요하지 않음</a:t>
            </a:r>
            <a:r>
              <a:rPr lang="en-US" altLang="ko-KR" dirty="0"/>
              <a:t>: 0%</a:t>
            </a:r>
          </a:p>
          <a:p>
            <a:endParaRPr lang="en-US" altLang="ko-KR" dirty="0"/>
          </a:p>
          <a:p>
            <a:r>
              <a:rPr lang="en-US" altLang="ko-KR" dirty="0"/>
              <a:t>MTL</a:t>
            </a:r>
            <a:r>
              <a:rPr lang="ko-KR" altLang="en-US" dirty="0"/>
              <a:t>은 </a:t>
            </a:r>
            <a:r>
              <a:rPr lang="en-US" altLang="ko-KR" dirty="0"/>
              <a:t>AI </a:t>
            </a:r>
            <a:r>
              <a:rPr lang="ko-KR" altLang="en-US" dirty="0"/>
              <a:t>기술의 발전에 기여할 수 있는 핵심 기술로 인식되며</a:t>
            </a:r>
            <a:r>
              <a:rPr lang="en-US" altLang="ko-KR" dirty="0"/>
              <a:t>, </a:t>
            </a:r>
            <a:r>
              <a:rPr lang="ko-KR" altLang="en-US" dirty="0"/>
              <a:t>이러한 결과는 연구 주제의 당위성을 더욱 </a:t>
            </a:r>
            <a:r>
              <a:rPr lang="ko-KR" altLang="en-US" dirty="0" err="1"/>
              <a:t>뒷바침</a:t>
            </a:r>
            <a:endParaRPr lang="en-US" altLang="ko-KR" dirty="0"/>
          </a:p>
        </p:txBody>
      </p:sp>
      <p:pic>
        <p:nvPicPr>
          <p:cNvPr id="4" name="그림 3" descr="양식 응답 차트. 질문 제목: Multi-Task Learning 연구가 향후 AI의 성능 발전에 필요한 기술이라고 생각하십니까?. 응답 수: 응답 25개.">
            <a:extLst>
              <a:ext uri="{FF2B5EF4-FFF2-40B4-BE49-F238E27FC236}">
                <a16:creationId xmlns:a16="http://schemas.microsoft.com/office/drawing/2014/main" id="{34CAF3A1-E4DE-663E-A0D1-B3473D3D8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850" y="1660712"/>
            <a:ext cx="7437377" cy="3535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7394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303"/>
    </mc:Choice>
    <mc:Fallback xmlns="">
      <p:transition spd="slow" advTm="64303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 descr="흑백, 사람, 텍스트, 컴퓨터이(가) 표시된 사진&#10;&#10;자동 생성된 설명">
            <a:extLst>
              <a:ext uri="{FF2B5EF4-FFF2-40B4-BE49-F238E27FC236}">
                <a16:creationId xmlns:a16="http://schemas.microsoft.com/office/drawing/2014/main" id="{FDEB373F-EFDD-6F2B-4F7B-8A53C9DBB7C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15" b="215"/>
          <a:stretch>
            <a:fillRect/>
          </a:stretch>
        </p:blipFill>
        <p:spPr>
          <a:xfrm>
            <a:off x="0" y="1116013"/>
            <a:ext cx="12192000" cy="4625975"/>
          </a:xfrm>
          <a:custGeom>
            <a:avLst/>
            <a:gdLst>
              <a:gd name="connsiteX0" fmla="*/ 0 w 12192000"/>
              <a:gd name="connsiteY0" fmla="*/ 0 h 4627080"/>
              <a:gd name="connsiteX1" fmla="*/ 12192000 w 12192000"/>
              <a:gd name="connsiteY1" fmla="*/ 0 h 4627080"/>
              <a:gd name="connsiteX2" fmla="*/ 12192000 w 12192000"/>
              <a:gd name="connsiteY2" fmla="*/ 4627080 h 4627080"/>
              <a:gd name="connsiteX3" fmla="*/ 0 w 12192000"/>
              <a:gd name="connsiteY3" fmla="*/ 4627080 h 4627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627080">
                <a:moveTo>
                  <a:pt x="0" y="0"/>
                </a:moveTo>
                <a:lnTo>
                  <a:pt x="12192000" y="0"/>
                </a:lnTo>
                <a:lnTo>
                  <a:pt x="12192000" y="4627080"/>
                </a:lnTo>
                <a:lnTo>
                  <a:pt x="0" y="4627080"/>
                </a:lnTo>
                <a:close/>
              </a:path>
            </a:pathLst>
          </a:cu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C81B378E-5455-8197-FC35-67D509452758}"/>
              </a:ext>
            </a:extLst>
          </p:cNvPr>
          <p:cNvSpPr/>
          <p:nvPr/>
        </p:nvSpPr>
        <p:spPr>
          <a:xfrm>
            <a:off x="0" y="1114908"/>
            <a:ext cx="12192000" cy="4627080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F14E320-FD30-4536-9DD1-24E472DF7711}"/>
              </a:ext>
            </a:extLst>
          </p:cNvPr>
          <p:cNvSpPr/>
          <p:nvPr/>
        </p:nvSpPr>
        <p:spPr>
          <a:xfrm>
            <a:off x="5976059" y="666750"/>
            <a:ext cx="5946767" cy="5524500"/>
          </a:xfrm>
          <a:prstGeom prst="rect">
            <a:avLst/>
          </a:prstGeom>
          <a:solidFill>
            <a:schemeClr val="accent3"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BD388-9A17-5C6E-BAE4-F8E3A308BD53}"/>
              </a:ext>
            </a:extLst>
          </p:cNvPr>
          <p:cNvSpPr txBox="1"/>
          <p:nvPr/>
        </p:nvSpPr>
        <p:spPr>
          <a:xfrm>
            <a:off x="6096000" y="817562"/>
            <a:ext cx="5308271" cy="4924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32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목차</a:t>
            </a:r>
            <a:endParaRPr lang="en-US" altLang="ko-KR" sz="32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  <a:p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1. Learning Sparse Sharing Architectures for Multiple Tasks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  <a:p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2. Real-World Image Super-Resolution as Multi-Task Learning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  <a:p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3. Efficiently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Identifying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Task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Groupings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for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Multi-Task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</a:t>
            </a:r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Learning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  <a:p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4. Multi-Task Learning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설문조사 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  <a:p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D2A355-87BE-69D5-BE78-EB9881934D86}"/>
              </a:ext>
            </a:extLst>
          </p:cNvPr>
          <p:cNvSpPr txBox="1"/>
          <p:nvPr/>
        </p:nvSpPr>
        <p:spPr>
          <a:xfrm>
            <a:off x="400564" y="1989798"/>
            <a:ext cx="5409173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altLang="ko-KR" sz="2000" spc="-3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Pretendard Black" panose="02000A03000000020004" pitchFamily="50" charset="-127"/>
              </a:rPr>
              <a:t>Multi-Task Learning</a:t>
            </a:r>
            <a:r>
              <a:rPr lang="ko-KR" altLang="en-US" sz="2000" spc="-3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Pretendard Black" panose="02000A03000000020004" pitchFamily="50" charset="-127"/>
              </a:rPr>
              <a:t>의</a:t>
            </a:r>
            <a:r>
              <a:rPr lang="en-US" altLang="ko-KR" sz="2000" spc="-3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Pretendard Black" panose="02000A03000000020004" pitchFamily="50" charset="-127"/>
              </a:rPr>
              <a:t> </a:t>
            </a:r>
            <a:r>
              <a:rPr lang="ko-KR" altLang="en-US" sz="2000" spc="-3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Pretendard Black" panose="02000A03000000020004" pitchFamily="50" charset="-127"/>
              </a:rPr>
              <a:t>최적 공유 전략 연구 확장</a:t>
            </a:r>
            <a:endParaRPr lang="en-US" altLang="ko-KR" sz="2000" spc="-3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Pretendard Black" panose="02000A03000000020004" pitchFamily="50" charset="-127"/>
            </a:endParaRPr>
          </a:p>
          <a:p>
            <a:pPr algn="ctr"/>
            <a:r>
              <a:rPr lang="ko-KR" altLang="en-US" sz="2000" spc="-30" dirty="0">
                <a:ln>
                  <a:solidFill>
                    <a:schemeClr val="tx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  <a:cs typeface="Pretendard Black" panose="02000A03000000020004" pitchFamily="50" charset="-127"/>
              </a:rPr>
              <a:t>및 실험적 유효성 분석의 문제점 목록</a:t>
            </a:r>
            <a:endParaRPr lang="en-US" altLang="ko-KR" sz="2000" spc="-30" dirty="0">
              <a:ln>
                <a:solidFill>
                  <a:schemeClr val="tx1"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  <a:cs typeface="Pretendard Black" panose="02000A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9070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25"/>
    </mc:Choice>
    <mc:Fallback xmlns="">
      <p:transition spd="slow" advTm="1812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F48E725-F2CC-4825-BA18-F0AB704E9D6F}"/>
              </a:ext>
            </a:extLst>
          </p:cNvPr>
          <p:cNvSpPr txBox="1"/>
          <p:nvPr/>
        </p:nvSpPr>
        <p:spPr>
          <a:xfrm>
            <a:off x="1174750" y="822223"/>
            <a:ext cx="83688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Learning Sparse Sharing Architectures for Multiple Tasks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 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B38DA655-A6FB-408C-901D-AC59597C3399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36B34AFD-8CCE-4778-B406-F6F234450C4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55507A-8B93-44FB-B21A-552BEFD4E18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7E4945-BB2F-EF8D-2665-CD7B1C24EDF3}"/>
              </a:ext>
            </a:extLst>
          </p:cNvPr>
          <p:cNvSpPr txBox="1"/>
          <p:nvPr/>
        </p:nvSpPr>
        <p:spPr>
          <a:xfrm>
            <a:off x="930244" y="1935676"/>
            <a:ext cx="802375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주요 내용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dirty="0"/>
              <a:t>Multi-Task Learning</a:t>
            </a:r>
            <a:r>
              <a:rPr lang="ko-KR" altLang="en-US" dirty="0"/>
              <a:t>의 대표적인 학습 방법론인 </a:t>
            </a:r>
            <a:r>
              <a:rPr lang="en-US" altLang="ko-KR" dirty="0"/>
              <a:t>Hard Sharing, Soft Sharing, Hierarchical Sharing</a:t>
            </a:r>
            <a:r>
              <a:rPr lang="ko-KR" altLang="en-US" dirty="0"/>
              <a:t>의 단점을 해소하기 위해 해로운 학습 방식인 </a:t>
            </a:r>
            <a:endParaRPr lang="en-US" altLang="ko-KR" dirty="0"/>
          </a:p>
          <a:p>
            <a:r>
              <a:rPr lang="en-US" altLang="ko-KR" dirty="0"/>
              <a:t>Sparse Sharing </a:t>
            </a:r>
            <a:r>
              <a:rPr lang="ko-KR" altLang="en-US" dirty="0"/>
              <a:t>소개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Sparsity</a:t>
            </a:r>
            <a:r>
              <a:rPr lang="ko-KR" altLang="en-US" dirty="0"/>
              <a:t>라는 값을 </a:t>
            </a:r>
            <a:r>
              <a:rPr lang="ko-KR" altLang="en-US" dirty="0" err="1"/>
              <a:t>임계값으로</a:t>
            </a:r>
            <a:r>
              <a:rPr lang="ko-KR" altLang="en-US" dirty="0"/>
              <a:t> </a:t>
            </a:r>
            <a:r>
              <a:rPr lang="en-US" altLang="ko-KR" dirty="0"/>
              <a:t>Mask</a:t>
            </a:r>
            <a:r>
              <a:rPr lang="ko-KR" altLang="en-US" dirty="0"/>
              <a:t>를 지정해 </a:t>
            </a:r>
            <a:r>
              <a:rPr lang="en-US" altLang="ko-KR" dirty="0"/>
              <a:t>Task </a:t>
            </a:r>
            <a:r>
              <a:rPr lang="ko-KR" altLang="en-US" dirty="0"/>
              <a:t>별로 특정 </a:t>
            </a:r>
            <a:r>
              <a:rPr lang="ko-KR" altLang="en-US" dirty="0" err="1"/>
              <a:t>파라미터만을</a:t>
            </a:r>
            <a:r>
              <a:rPr lang="ko-KR" altLang="en-US" dirty="0"/>
              <a:t> 학습에 이용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방식과 달리 작업 간의 관계 이해</a:t>
            </a:r>
            <a:r>
              <a:rPr lang="en-US" altLang="ko-KR" dirty="0"/>
              <a:t>,</a:t>
            </a:r>
            <a:r>
              <a:rPr lang="ko-KR" altLang="en-US" dirty="0"/>
              <a:t> 이질적인 작업들을 효과적으로 처리</a:t>
            </a:r>
            <a:r>
              <a:rPr lang="en-US" altLang="ko-KR" dirty="0"/>
              <a:t>, </a:t>
            </a:r>
            <a:r>
              <a:rPr lang="ko-KR" altLang="en-US" dirty="0"/>
              <a:t>파라미터 효율성을 높일 수 있다는 장점이 있음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5B7E515-32FD-6F37-1F05-3EDB2758E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995" y="1935676"/>
            <a:ext cx="2861413" cy="331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3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17"/>
    </mc:Choice>
    <mc:Fallback xmlns="">
      <p:transition spd="slow" advTm="3341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5E3EB-B2C8-2CEB-C39A-D3BA7C5B1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AA933FF5-700E-327F-EC80-DE725C87CA51}"/>
              </a:ext>
            </a:extLst>
          </p:cNvPr>
          <p:cNvSpPr txBox="1"/>
          <p:nvPr/>
        </p:nvSpPr>
        <p:spPr>
          <a:xfrm>
            <a:off x="1174750" y="822223"/>
            <a:ext cx="83688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Learning Sparse Sharing Architectures for Multiple Tasks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7ACE2370-1CAD-9EE9-0B49-2C21F64CC5E7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FAC4E2F4-4556-2BD1-3439-9A54174E7F7C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C83C3B5-2AE5-F513-4F53-D103D2EBE850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D188CC-79B8-92CC-1944-A5A9D358C109}"/>
              </a:ext>
            </a:extLst>
          </p:cNvPr>
          <p:cNvSpPr txBox="1"/>
          <p:nvPr/>
        </p:nvSpPr>
        <p:spPr>
          <a:xfrm>
            <a:off x="930244" y="1935676"/>
            <a:ext cx="664481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한계점 분석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연구에서 사용한 </a:t>
            </a:r>
            <a:r>
              <a:rPr lang="en-US" altLang="ko-KR" dirty="0"/>
              <a:t>Mask</a:t>
            </a:r>
            <a:r>
              <a:rPr lang="ko-KR" altLang="en-US" dirty="0"/>
              <a:t>의 선정 과정은 각 </a:t>
            </a:r>
            <a:r>
              <a:rPr lang="en-US" altLang="ko-KR" dirty="0"/>
              <a:t>Task </a:t>
            </a:r>
            <a:r>
              <a:rPr lang="ko-KR" altLang="en-US" dirty="0"/>
              <a:t>별로 </a:t>
            </a:r>
            <a:endParaRPr lang="en-US" altLang="ko-KR" dirty="0"/>
          </a:p>
          <a:p>
            <a:r>
              <a:rPr lang="en-US" altLang="ko-KR" dirty="0"/>
              <a:t>Single Task Learning</a:t>
            </a:r>
            <a:r>
              <a:rPr lang="ko-KR" altLang="en-US" dirty="0"/>
              <a:t>을 수행할 때 성능이 가장 좋은 </a:t>
            </a:r>
            <a:r>
              <a:rPr lang="en-US" altLang="ko-KR" dirty="0"/>
              <a:t>Mask</a:t>
            </a:r>
            <a:r>
              <a:rPr lang="ko-KR" altLang="en-US" dirty="0"/>
              <a:t>를 </a:t>
            </a:r>
            <a:endParaRPr lang="en-US" altLang="ko-KR" dirty="0"/>
          </a:p>
          <a:p>
            <a:r>
              <a:rPr lang="ko-KR" altLang="en-US" dirty="0"/>
              <a:t>선택하는 방식으로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방법은 공유 지식을 통해 학습한다는 </a:t>
            </a:r>
            <a:r>
              <a:rPr lang="en-US" altLang="ko-KR" dirty="0"/>
              <a:t>Multi-Task Learning</a:t>
            </a:r>
            <a:r>
              <a:rPr lang="ko-KR" altLang="en-US" dirty="0"/>
              <a:t>의 원리와 맞지 않음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작업 간의 유용한 공유 구조를 충분히 반영하지 못함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Mask</a:t>
            </a:r>
            <a:r>
              <a:rPr lang="ko-KR" altLang="en-US" dirty="0"/>
              <a:t>를 선정하는 방식이 굉장히 비효율적임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06243D-8631-0F4A-2132-5FFC5FCB8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5063" y="2165820"/>
            <a:ext cx="3937161" cy="273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16"/>
    </mc:Choice>
    <mc:Fallback xmlns="">
      <p:transition spd="slow" advTm="2301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75C88-0DD2-F1A2-9E1B-7DAD1216F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3ECFAE4-ADA9-1474-2E39-4EAB555D7719}"/>
              </a:ext>
            </a:extLst>
          </p:cNvPr>
          <p:cNvSpPr txBox="1"/>
          <p:nvPr/>
        </p:nvSpPr>
        <p:spPr>
          <a:xfrm>
            <a:off x="1174750" y="822223"/>
            <a:ext cx="83688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Learning Sparse Sharing Architectures for Multiple Tasks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FDC92184-FAD0-DC91-0AEC-03D492F3A06A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4E1E9C6E-6C9F-0B4B-5329-E8A7366719DB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85CD52D-A5B7-39A0-BCD8-AFB328573794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D69AF3-37AB-2780-1A4A-DCAB9AFAEA2E}"/>
              </a:ext>
            </a:extLst>
          </p:cNvPr>
          <p:cNvSpPr txBox="1"/>
          <p:nvPr/>
        </p:nvSpPr>
        <p:spPr>
          <a:xfrm>
            <a:off x="930244" y="1935676"/>
            <a:ext cx="838001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연구 필요성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dirty="0"/>
              <a:t>Sparse Sharing</a:t>
            </a:r>
            <a:r>
              <a:rPr lang="ko-KR" altLang="en-US" dirty="0"/>
              <a:t>은 </a:t>
            </a:r>
            <a:r>
              <a:rPr lang="en-US" altLang="ko-KR" dirty="0"/>
              <a:t>Mask</a:t>
            </a:r>
            <a:r>
              <a:rPr lang="ko-KR" altLang="en-US" dirty="0"/>
              <a:t>를 선정하고 선정한 </a:t>
            </a:r>
            <a:r>
              <a:rPr lang="en-US" altLang="ko-KR" dirty="0"/>
              <a:t>Mask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활용하는</a:t>
            </a:r>
            <a:r>
              <a:rPr lang="en-US" altLang="ko-KR" dirty="0"/>
              <a:t> </a:t>
            </a:r>
            <a:r>
              <a:rPr lang="ko-KR" altLang="en-US" dirty="0"/>
              <a:t>방식이다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Mask</a:t>
            </a:r>
            <a:r>
              <a:rPr lang="ko-KR" altLang="en-US" dirty="0"/>
              <a:t>를 구하고 이를 적용하는 과정이 보다 동적으로 진행되어 공유 구조를 </a:t>
            </a:r>
            <a:endParaRPr lang="en-US" altLang="ko-KR" dirty="0"/>
          </a:p>
          <a:p>
            <a:r>
              <a:rPr lang="ko-KR" altLang="en-US" dirty="0"/>
              <a:t>조절할 수 있는 알고리즘 개발이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효율적인 </a:t>
            </a:r>
            <a:r>
              <a:rPr lang="en-US" altLang="ko-KR" dirty="0"/>
              <a:t>Mask</a:t>
            </a:r>
            <a:r>
              <a:rPr lang="ko-KR" altLang="en-US" dirty="0"/>
              <a:t>를 구하는 방안과 연계하여 </a:t>
            </a:r>
            <a:r>
              <a:rPr lang="en-US" altLang="ko-KR" dirty="0"/>
              <a:t>Mask</a:t>
            </a:r>
            <a:r>
              <a:rPr lang="ko-KR" altLang="en-US" dirty="0"/>
              <a:t>를 빠르게 구할 수 있는 </a:t>
            </a:r>
            <a:endParaRPr lang="en-US" altLang="ko-KR" dirty="0"/>
          </a:p>
          <a:p>
            <a:r>
              <a:rPr lang="ko-KR" altLang="en-US" dirty="0"/>
              <a:t>최적화 연구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9576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55"/>
    </mc:Choice>
    <mc:Fallback xmlns="">
      <p:transition spd="slow" advTm="1115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D3AF5-2AAB-2C40-7359-140194E6F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4407ADB-620E-1F9D-DEF9-02EA22222FB9}"/>
              </a:ext>
            </a:extLst>
          </p:cNvPr>
          <p:cNvSpPr txBox="1"/>
          <p:nvPr/>
        </p:nvSpPr>
        <p:spPr>
          <a:xfrm>
            <a:off x="1174750" y="822223"/>
            <a:ext cx="83688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Learning Sparse Sharing Architectures for Multiple Tasks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59B56685-3D63-8A8A-7191-DCA6A93B9675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1F658D87-2A13-C09B-5CBE-4F49978E32E9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FA0B032-A591-9C3D-CBFE-44411B4C7C0D}"/>
              </a:ext>
            </a:extLst>
          </p:cNvPr>
          <p:cNvSpPr txBox="1"/>
          <p:nvPr/>
        </p:nvSpPr>
        <p:spPr>
          <a:xfrm>
            <a:off x="570850" y="822223"/>
            <a:ext cx="35939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D95464-C3A4-BEA8-CCB8-90C4ACD3FE20}"/>
              </a:ext>
            </a:extLst>
          </p:cNvPr>
          <p:cNvSpPr txBox="1"/>
          <p:nvPr/>
        </p:nvSpPr>
        <p:spPr>
          <a:xfrm>
            <a:off x="930244" y="1935676"/>
            <a:ext cx="80237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본 연구의 기여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dirty="0"/>
              <a:t>Sparse Sharing</a:t>
            </a:r>
            <a:r>
              <a:rPr lang="ko-KR" altLang="en-US" dirty="0"/>
              <a:t>은 기존 </a:t>
            </a:r>
            <a:r>
              <a:rPr lang="en-US" altLang="ko-KR" dirty="0"/>
              <a:t>Hard Sharing, Hierarchical Sharing</a:t>
            </a:r>
            <a:r>
              <a:rPr lang="ko-KR" altLang="en-US" dirty="0"/>
              <a:t>을 더욱 유연하게 다듬어 부정적 전이를 완화시켰고 이는 모형의 일반화를 내세우는 </a:t>
            </a:r>
            <a:r>
              <a:rPr lang="en-US" altLang="ko-KR" dirty="0"/>
              <a:t>MTL</a:t>
            </a:r>
            <a:r>
              <a:rPr lang="ko-KR" altLang="en-US" dirty="0"/>
              <a:t>의 </a:t>
            </a:r>
            <a:endParaRPr lang="en-US" altLang="ko-KR" dirty="0"/>
          </a:p>
          <a:p>
            <a:r>
              <a:rPr lang="ko-KR" altLang="en-US" dirty="0"/>
              <a:t>취지에 맞다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보다 일반화 된 새로운 학습 방법을 제시하여 성능과 경량화의 정도를 </a:t>
            </a:r>
            <a:endParaRPr lang="en-US" altLang="ko-KR" dirty="0"/>
          </a:p>
          <a:p>
            <a:r>
              <a:rPr lang="ko-KR" altLang="en-US" dirty="0"/>
              <a:t>실험적으로 증명</a:t>
            </a:r>
            <a:r>
              <a:rPr lang="en-US" altLang="ko-KR" dirty="0"/>
              <a:t>, </a:t>
            </a:r>
            <a:r>
              <a:rPr lang="ko-KR" altLang="en-US" dirty="0"/>
              <a:t>기존 </a:t>
            </a:r>
            <a:r>
              <a:rPr lang="en-US" altLang="ko-KR" dirty="0"/>
              <a:t>MTL</a:t>
            </a:r>
            <a:r>
              <a:rPr lang="ko-KR" altLang="en-US" dirty="0"/>
              <a:t>의 주요 학습 방법의 단점들을 보완 가능하다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022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44"/>
    </mc:Choice>
    <mc:Fallback xmlns="">
      <p:transition spd="slow" advTm="1464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D8A0B-A7F2-3619-52C3-641188243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88AEEA86-8ACF-DB74-F9AA-639C011705EA}"/>
              </a:ext>
            </a:extLst>
          </p:cNvPr>
          <p:cNvSpPr txBox="1"/>
          <p:nvPr/>
        </p:nvSpPr>
        <p:spPr>
          <a:xfrm>
            <a:off x="1174750" y="822223"/>
            <a:ext cx="87323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Real-World Image Super-Resolution as Multi-Task Learning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CC2846C5-83D0-F8A5-1986-1E742CF8FE9D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E9D4CB3C-AD73-1BBD-8731-0F1DC1034BA1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D4C331-7F46-D5B6-FB31-18DDCB2F3803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87703E-FC34-6FEC-E1F9-E7B727116E3E}"/>
              </a:ext>
            </a:extLst>
          </p:cNvPr>
          <p:cNvSpPr txBox="1"/>
          <p:nvPr/>
        </p:nvSpPr>
        <p:spPr>
          <a:xfrm>
            <a:off x="930243" y="1935676"/>
            <a:ext cx="61118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주요 내용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저해상도 영상을 고해상도의 영상으로 변환하는 기술을 </a:t>
            </a:r>
            <a:r>
              <a:rPr lang="en-US" altLang="ko-KR" dirty="0"/>
              <a:t>Multi-Task Learning</a:t>
            </a:r>
            <a:r>
              <a:rPr lang="ko-KR" altLang="en-US" dirty="0"/>
              <a:t>의 관점에서 분석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특정 작업이 다른 작업의 성능을 저해하는 작업 간 경쟁 문제를 해결하기 위해 </a:t>
            </a:r>
            <a:r>
              <a:rPr lang="en-US" altLang="ko-KR" dirty="0"/>
              <a:t>Task Grouping-based Real-SR(TGSR) </a:t>
            </a:r>
            <a:r>
              <a:rPr lang="ko-KR" altLang="en-US" dirty="0"/>
              <a:t>방법을 제안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Task Grouping-based Real-SR</a:t>
            </a:r>
            <a:r>
              <a:rPr lang="ko-KR" altLang="en-US" dirty="0"/>
              <a:t>은 기존 </a:t>
            </a:r>
            <a:r>
              <a:rPr lang="en-US" altLang="ko-KR" dirty="0"/>
              <a:t>real-SR</a:t>
            </a:r>
            <a:r>
              <a:rPr lang="ko-KR" altLang="en-US" dirty="0"/>
              <a:t> 방식과 </a:t>
            </a:r>
            <a:endParaRPr lang="en-US" altLang="ko-KR" dirty="0"/>
          </a:p>
          <a:p>
            <a:r>
              <a:rPr lang="ko-KR" altLang="en-US" dirty="0"/>
              <a:t>달리 성능이 낮은 작업을 식별해 여러 개의 작업 그룹을 둬 작업 간 균형을 유지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C303C7-7B54-2165-F5BA-EF8A01E7E8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958" y="1731868"/>
            <a:ext cx="3515216" cy="229584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8550BE0-A068-CC5A-2E02-C4FF37057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8432" y="4027713"/>
            <a:ext cx="3343742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5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19"/>
    </mc:Choice>
    <mc:Fallback xmlns="">
      <p:transition spd="slow" advTm="312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B51DD-7AAB-EB4D-01E1-463702DB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5467A855-9EA0-900F-BEF6-E8011B4FF8D9}"/>
              </a:ext>
            </a:extLst>
          </p:cNvPr>
          <p:cNvSpPr txBox="1"/>
          <p:nvPr/>
        </p:nvSpPr>
        <p:spPr>
          <a:xfrm>
            <a:off x="1174750" y="822223"/>
            <a:ext cx="87323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Real-World Image Super-Resolution as Multi-Task Learning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DA8CD669-276F-18B8-FC1B-2B40CCA4CFB5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9709937C-9EC9-49A1-9200-EAED456C97E5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A3BF8D9-609F-6CA1-1605-7CE55333006B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7D1928-0A28-F8AB-B4A8-FA45A2AF0969}"/>
              </a:ext>
            </a:extLst>
          </p:cNvPr>
          <p:cNvSpPr txBox="1"/>
          <p:nvPr/>
        </p:nvSpPr>
        <p:spPr>
          <a:xfrm>
            <a:off x="930244" y="1935676"/>
            <a:ext cx="802375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한계점 분석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작업 그룹화의 기준인 성능 향상 점수</a:t>
            </a:r>
            <a:r>
              <a:rPr lang="en-US" altLang="ko-KR" dirty="0"/>
              <a:t>(PIS)</a:t>
            </a:r>
            <a:r>
              <a:rPr lang="ko-KR" altLang="en-US" dirty="0"/>
              <a:t>가 데이터셋과 모형 구조에 따라 달라 보편적으로 적용하기 어려움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정적으로 진행되는 그룹화 과정에서 성능이 낮은 작업을 식별하는데 연산 </a:t>
            </a:r>
            <a:endParaRPr lang="en-US" altLang="ko-KR" dirty="0"/>
          </a:p>
          <a:p>
            <a:r>
              <a:rPr lang="ko-KR" altLang="en-US" dirty="0"/>
              <a:t>비용이 증가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정량적인 검증이 완료되었지만</a:t>
            </a:r>
            <a:r>
              <a:rPr lang="en-US" altLang="ko-KR" dirty="0"/>
              <a:t>, </a:t>
            </a:r>
            <a:r>
              <a:rPr lang="ko-KR" altLang="en-US" dirty="0"/>
              <a:t>시각적 품질에 대한 연구가 부족해 품질 </a:t>
            </a:r>
            <a:endParaRPr lang="en-US" altLang="ko-KR" dirty="0"/>
          </a:p>
          <a:p>
            <a:r>
              <a:rPr lang="ko-KR" altLang="en-US" dirty="0"/>
              <a:t>향상에 대한 추가적인 검증 필요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9EAD16-81D4-711F-FAB2-5D1D68C83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982" y="1933925"/>
            <a:ext cx="781159" cy="4010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FC5598-B64F-86C1-084C-1B632BD5D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141" y="1933925"/>
            <a:ext cx="800212" cy="400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26"/>
    </mc:Choice>
    <mc:Fallback xmlns="">
      <p:transition spd="slow" advTm="2302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A469C-0875-316E-5B66-7EE1AC482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3A10849F-BC87-57FE-9395-46CC513A7EBF}"/>
              </a:ext>
            </a:extLst>
          </p:cNvPr>
          <p:cNvSpPr txBox="1"/>
          <p:nvPr/>
        </p:nvSpPr>
        <p:spPr>
          <a:xfrm>
            <a:off x="1174750" y="822223"/>
            <a:ext cx="87323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Real-World Image Super-Resolution as Multi-Task Learning </a:t>
            </a:r>
            <a:r>
              <a:rPr lang="ko-KR" altLang="en-US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+mj-ea"/>
                <a:ea typeface="+mj-ea"/>
                <a:cs typeface="Pretendard Black" panose="02000A03000000020004" pitchFamily="50" charset="-127"/>
              </a:rPr>
              <a:t>분석</a:t>
            </a:r>
            <a:endParaRPr lang="en-US" altLang="ko-KR" sz="2400" spc="-30" dirty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accent1"/>
              </a:solidFill>
              <a:latin typeface="+mj-ea"/>
              <a:ea typeface="+mj-ea"/>
              <a:cs typeface="Pretendard Black" panose="02000A03000000020004" pitchFamily="50" charset="-127"/>
            </a:endParaRPr>
          </a:p>
        </p:txBody>
      </p:sp>
      <p:cxnSp>
        <p:nvCxnSpPr>
          <p:cNvPr id="33" name="직선 연결선 9">
            <a:extLst>
              <a:ext uri="{FF2B5EF4-FFF2-40B4-BE49-F238E27FC236}">
                <a16:creationId xmlns:a16="http://schemas.microsoft.com/office/drawing/2014/main" id="{57184F61-F099-54A1-B98B-3228EE0160EB}"/>
              </a:ext>
            </a:extLst>
          </p:cNvPr>
          <p:cNvCxnSpPr>
            <a:cxnSpLocks/>
          </p:cNvCxnSpPr>
          <p:nvPr/>
        </p:nvCxnSpPr>
        <p:spPr>
          <a:xfrm>
            <a:off x="976148" y="1254620"/>
            <a:ext cx="10664990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10">
            <a:extLst>
              <a:ext uri="{FF2B5EF4-FFF2-40B4-BE49-F238E27FC236}">
                <a16:creationId xmlns:a16="http://schemas.microsoft.com/office/drawing/2014/main" id="{8498440A-20AF-959E-84B7-D0DD1C346D45}"/>
              </a:ext>
            </a:extLst>
          </p:cNvPr>
          <p:cNvCxnSpPr>
            <a:cxnSpLocks/>
          </p:cNvCxnSpPr>
          <p:nvPr/>
        </p:nvCxnSpPr>
        <p:spPr>
          <a:xfrm>
            <a:off x="570850" y="1254620"/>
            <a:ext cx="403037" cy="0"/>
          </a:xfrm>
          <a:prstGeom prst="line">
            <a:avLst/>
          </a:prstGeom>
          <a:ln w="381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744BB3A-F551-2912-7D26-6C3EF4570963}"/>
              </a:ext>
            </a:extLst>
          </p:cNvPr>
          <p:cNvSpPr txBox="1"/>
          <p:nvPr/>
        </p:nvSpPr>
        <p:spPr>
          <a:xfrm>
            <a:off x="570850" y="822223"/>
            <a:ext cx="34817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sz="2400" spc="-3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accent3"/>
                </a:solidFill>
                <a:latin typeface="프리젠테이션 9 Black" pitchFamily="2" charset="-127"/>
                <a:ea typeface="프리젠테이션 9 Black" pitchFamily="2" charset="-127"/>
                <a:cs typeface="Pretendard Black" panose="02000A03000000020004" pitchFamily="50" charset="-127"/>
              </a:rPr>
              <a:t>02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AA2EA-515F-D3BB-A784-028D74FAC093}"/>
              </a:ext>
            </a:extLst>
          </p:cNvPr>
          <p:cNvSpPr txBox="1"/>
          <p:nvPr/>
        </p:nvSpPr>
        <p:spPr>
          <a:xfrm>
            <a:off x="930244" y="1935676"/>
            <a:ext cx="802375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연구 필요성</a:t>
            </a:r>
            <a:endParaRPr lang="en-US" altLang="ko-KR" sz="2000" dirty="0"/>
          </a:p>
          <a:p>
            <a:endParaRPr lang="en-US" altLang="ko-KR" dirty="0"/>
          </a:p>
          <a:p>
            <a:r>
              <a:rPr lang="ko-KR" altLang="en-US" dirty="0"/>
              <a:t>정적으로 그룹화를 진행하는 것이 아닌 동적으로 작업 그룹을 재구성하는 </a:t>
            </a:r>
            <a:endParaRPr lang="en-US" altLang="ko-KR" dirty="0"/>
          </a:p>
          <a:p>
            <a:r>
              <a:rPr lang="ko-KR" altLang="en-US" dirty="0" err="1"/>
              <a:t>매커니즘에</a:t>
            </a:r>
            <a:r>
              <a:rPr lang="ko-KR" altLang="en-US" dirty="0"/>
              <a:t> 대한 연구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764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61"/>
    </mc:Choice>
    <mc:Fallback xmlns="">
      <p:transition spd="slow" advTm="10861"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</TotalTime>
  <Words>954</Words>
  <Application>Microsoft Office PowerPoint</Application>
  <PresentationFormat>와이드스크린</PresentationFormat>
  <Paragraphs>184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프리젠테이션 9 Black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재현 송</dc:creator>
  <cp:lastModifiedBy>Sooyoung Kim</cp:lastModifiedBy>
  <cp:revision>2</cp:revision>
  <dcterms:created xsi:type="dcterms:W3CDTF">2025-03-21T02:51:17Z</dcterms:created>
  <dcterms:modified xsi:type="dcterms:W3CDTF">2025-03-22T06:26:15Z</dcterms:modified>
</cp:coreProperties>
</file>