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5" r:id="rId1"/>
  </p:sldMasterIdLst>
  <p:notesMasterIdLst>
    <p:notesMasterId r:id="rId20"/>
  </p:notesMasterIdLst>
  <p:sldIdLst>
    <p:sldId id="256" r:id="rId2"/>
    <p:sldId id="260" r:id="rId3"/>
    <p:sldId id="322" r:id="rId4"/>
    <p:sldId id="340" r:id="rId5"/>
    <p:sldId id="323" r:id="rId6"/>
    <p:sldId id="341" r:id="rId7"/>
    <p:sldId id="342" r:id="rId8"/>
    <p:sldId id="324" r:id="rId9"/>
    <p:sldId id="325" r:id="rId10"/>
    <p:sldId id="327" r:id="rId11"/>
    <p:sldId id="328" r:id="rId12"/>
    <p:sldId id="343" r:id="rId13"/>
    <p:sldId id="332" r:id="rId14"/>
    <p:sldId id="344" r:id="rId15"/>
    <p:sldId id="346" r:id="rId16"/>
    <p:sldId id="347" r:id="rId17"/>
    <p:sldId id="345" r:id="rId18"/>
    <p:sldId id="348" r:id="rId19"/>
  </p:sldIdLst>
  <p:sldSz cx="12192000" cy="6858000"/>
  <p:notesSz cx="6858000" cy="9144000"/>
  <p:embeddedFontLst>
    <p:embeddedFont>
      <p:font typeface="나눔바른고딕" panose="020B0600000101010101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C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06106-82F4-4E95-8674-92FFCFA9F77E}" v="2" dt="2025-04-04T09:34:17.767"/>
    <p1510:client id="{55D9F672-974E-491F-A858-BBF7C7AC350E}" v="2" dt="2025-04-05T08:39:52.144"/>
    <p1510:client id="{C19E34AC-FE48-4555-B1CE-1E43929A82A8}" v="23" dt="2025-04-05T08:12:01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0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현 송" userId="59b36c7d67039b31" providerId="LiveId" clId="{55D9F672-974E-491F-A858-BBF7C7AC350E}"/>
    <pc:docChg chg="modSld">
      <pc:chgData name="재현 송" userId="59b36c7d67039b31" providerId="LiveId" clId="{55D9F672-974E-491F-A858-BBF7C7AC350E}" dt="2025-04-05T08:39:52.144" v="1"/>
      <pc:docMkLst>
        <pc:docMk/>
      </pc:docMkLst>
      <pc:sldChg chg="delSp modTransition modAnim">
        <pc:chgData name="재현 송" userId="59b36c7d67039b31" providerId="LiveId" clId="{55D9F672-974E-491F-A858-BBF7C7AC350E}" dt="2025-04-05T08:39:52.144" v="1"/>
        <pc:sldMkLst>
          <pc:docMk/>
          <pc:sldMk cId="3911476463" sldId="256"/>
        </pc:sldMkLst>
        <pc:picChg chg="del">
          <ac:chgData name="재현 송" userId="59b36c7d67039b31" providerId="LiveId" clId="{55D9F672-974E-491F-A858-BBF7C7AC350E}" dt="2025-04-05T08:39:52.144" v="1"/>
          <ac:picMkLst>
            <pc:docMk/>
            <pc:sldMk cId="3911476463" sldId="256"/>
            <ac:picMk id="5" creationId="{93C37433-8692-A70E-BAFF-1B89C1F0A490}"/>
          </ac:picMkLst>
        </pc:picChg>
      </pc:sldChg>
      <pc:sldChg chg="delSp modTransition modAnim">
        <pc:chgData name="재현 송" userId="59b36c7d67039b31" providerId="LiveId" clId="{55D9F672-974E-491F-A858-BBF7C7AC350E}" dt="2025-04-05T08:39:52.144" v="1"/>
        <pc:sldMkLst>
          <pc:docMk/>
          <pc:sldMk cId="2071904690" sldId="260"/>
        </pc:sldMkLst>
        <pc:picChg chg="del">
          <ac:chgData name="재현 송" userId="59b36c7d67039b31" providerId="LiveId" clId="{55D9F672-974E-491F-A858-BBF7C7AC350E}" dt="2025-04-05T08:39:52.144" v="1"/>
          <ac:picMkLst>
            <pc:docMk/>
            <pc:sldMk cId="2071904690" sldId="260"/>
            <ac:picMk id="3" creationId="{759369F4-687F-47E6-DCE1-73E1BF153B0A}"/>
          </ac:picMkLst>
        </pc:picChg>
      </pc:sldChg>
      <pc:sldChg chg="delSp modTransition modAnim">
        <pc:chgData name="재현 송" userId="59b36c7d67039b31" providerId="LiveId" clId="{55D9F672-974E-491F-A858-BBF7C7AC350E}" dt="2025-04-05T08:39:52.144" v="1"/>
        <pc:sldMkLst>
          <pc:docMk/>
          <pc:sldMk cId="4046158447" sldId="322"/>
        </pc:sldMkLst>
        <pc:picChg chg="del">
          <ac:chgData name="재현 송" userId="59b36c7d67039b31" providerId="LiveId" clId="{55D9F672-974E-491F-A858-BBF7C7AC350E}" dt="2025-04-05T08:39:52.144" v="1"/>
          <ac:picMkLst>
            <pc:docMk/>
            <pc:sldMk cId="4046158447" sldId="322"/>
            <ac:picMk id="6" creationId="{349FB9F5-CE6E-E3CE-FDCB-0911CD74C4F7}"/>
          </ac:picMkLst>
        </pc:picChg>
      </pc:sldChg>
      <pc:sldChg chg="delSp modTransition modAnim">
        <pc:chgData name="재현 송" userId="59b36c7d67039b31" providerId="LiveId" clId="{55D9F672-974E-491F-A858-BBF7C7AC350E}" dt="2025-04-05T08:39:52.144" v="1"/>
        <pc:sldMkLst>
          <pc:docMk/>
          <pc:sldMk cId="1984269273" sldId="323"/>
        </pc:sldMkLst>
        <pc:picChg chg="del">
          <ac:chgData name="재현 송" userId="59b36c7d67039b31" providerId="LiveId" clId="{55D9F672-974E-491F-A858-BBF7C7AC350E}" dt="2025-04-05T08:39:52.144" v="1"/>
          <ac:picMkLst>
            <pc:docMk/>
            <pc:sldMk cId="1984269273" sldId="323"/>
            <ac:picMk id="4" creationId="{BD80E36B-371F-6692-8D81-3768D9EDD344}"/>
          </ac:picMkLst>
        </pc:picChg>
      </pc:sldChg>
      <pc:sldChg chg="delSp modTransition modAnim">
        <pc:chgData name="재현 송" userId="59b36c7d67039b31" providerId="LiveId" clId="{55D9F672-974E-491F-A858-BBF7C7AC350E}" dt="2025-04-05T08:39:52.144" v="1"/>
        <pc:sldMkLst>
          <pc:docMk/>
          <pc:sldMk cId="1768136700" sldId="324"/>
        </pc:sldMkLst>
        <pc:picChg chg="del">
          <ac:chgData name="재현 송" userId="59b36c7d67039b31" providerId="LiveId" clId="{55D9F672-974E-491F-A858-BBF7C7AC350E}" dt="2025-04-05T08:39:52.144" v="1"/>
          <ac:picMkLst>
            <pc:docMk/>
            <pc:sldMk cId="1768136700" sldId="324"/>
            <ac:picMk id="4" creationId="{409F5A9C-0C5B-BA16-B1FF-694355E6972C}"/>
          </ac:picMkLst>
        </pc:picChg>
      </pc:sldChg>
      <pc:sldChg chg="delSp modTransition modAnim">
        <pc:chgData name="재현 송" userId="59b36c7d67039b31" providerId="LiveId" clId="{55D9F672-974E-491F-A858-BBF7C7AC350E}" dt="2025-04-05T08:39:52.144" v="1"/>
        <pc:sldMkLst>
          <pc:docMk/>
          <pc:sldMk cId="4040446896" sldId="325"/>
        </pc:sldMkLst>
        <pc:picChg chg="del">
          <ac:chgData name="재현 송" userId="59b36c7d67039b31" providerId="LiveId" clId="{55D9F672-974E-491F-A858-BBF7C7AC350E}" dt="2025-04-05T08:39:52.144" v="1"/>
          <ac:picMkLst>
            <pc:docMk/>
            <pc:sldMk cId="4040446896" sldId="325"/>
            <ac:picMk id="4" creationId="{8C805C5E-C4F8-67A3-12E6-FCF5E9AEDDC5}"/>
          </ac:picMkLst>
        </pc:picChg>
      </pc:sldChg>
      <pc:sldChg chg="delSp modTransition modAnim">
        <pc:chgData name="재현 송" userId="59b36c7d67039b31" providerId="LiveId" clId="{55D9F672-974E-491F-A858-BBF7C7AC350E}" dt="2025-04-05T08:39:52.144" v="1"/>
        <pc:sldMkLst>
          <pc:docMk/>
          <pc:sldMk cId="223435946" sldId="327"/>
        </pc:sldMkLst>
        <pc:picChg chg="del">
          <ac:chgData name="재현 송" userId="59b36c7d67039b31" providerId="LiveId" clId="{55D9F672-974E-491F-A858-BBF7C7AC350E}" dt="2025-04-05T08:39:52.144" v="1"/>
          <ac:picMkLst>
            <pc:docMk/>
            <pc:sldMk cId="223435946" sldId="327"/>
            <ac:picMk id="4" creationId="{FA432457-6734-E54E-07E5-6D22D045584D}"/>
          </ac:picMkLst>
        </pc:picChg>
      </pc:sldChg>
      <pc:sldChg chg="delSp modTransition modAnim">
        <pc:chgData name="재현 송" userId="59b36c7d67039b31" providerId="LiveId" clId="{55D9F672-974E-491F-A858-BBF7C7AC350E}" dt="2025-04-05T08:39:52.144" v="1"/>
        <pc:sldMkLst>
          <pc:docMk/>
          <pc:sldMk cId="3628423860" sldId="328"/>
        </pc:sldMkLst>
        <pc:picChg chg="del">
          <ac:chgData name="재현 송" userId="59b36c7d67039b31" providerId="LiveId" clId="{55D9F672-974E-491F-A858-BBF7C7AC350E}" dt="2025-04-05T08:39:52.144" v="1"/>
          <ac:picMkLst>
            <pc:docMk/>
            <pc:sldMk cId="3628423860" sldId="328"/>
            <ac:picMk id="4" creationId="{DB3A75E1-E4EC-31A7-1710-87D0E76FD29D}"/>
          </ac:picMkLst>
        </pc:picChg>
      </pc:sldChg>
      <pc:sldChg chg="delSp modTransition modAnim">
        <pc:chgData name="재현 송" userId="59b36c7d67039b31" providerId="LiveId" clId="{55D9F672-974E-491F-A858-BBF7C7AC350E}" dt="2025-04-05T08:39:52.144" v="1"/>
        <pc:sldMkLst>
          <pc:docMk/>
          <pc:sldMk cId="3090372871" sldId="332"/>
        </pc:sldMkLst>
        <pc:picChg chg="del">
          <ac:chgData name="재현 송" userId="59b36c7d67039b31" providerId="LiveId" clId="{55D9F672-974E-491F-A858-BBF7C7AC350E}" dt="2025-04-05T08:39:52.144" v="1"/>
          <ac:picMkLst>
            <pc:docMk/>
            <pc:sldMk cId="3090372871" sldId="332"/>
            <ac:picMk id="3" creationId="{C0CDB2BE-D8B7-6571-6AB2-F28ABCA8CD6A}"/>
          </ac:picMkLst>
        </pc:picChg>
      </pc:sldChg>
      <pc:sldChg chg="delSp modTransition modAnim">
        <pc:chgData name="재현 송" userId="59b36c7d67039b31" providerId="LiveId" clId="{55D9F672-974E-491F-A858-BBF7C7AC350E}" dt="2025-04-05T08:39:52.144" v="1"/>
        <pc:sldMkLst>
          <pc:docMk/>
          <pc:sldMk cId="1110372471" sldId="340"/>
        </pc:sldMkLst>
        <pc:picChg chg="del">
          <ac:chgData name="재현 송" userId="59b36c7d67039b31" providerId="LiveId" clId="{55D9F672-974E-491F-A858-BBF7C7AC350E}" dt="2025-04-05T08:39:52.144" v="1"/>
          <ac:picMkLst>
            <pc:docMk/>
            <pc:sldMk cId="1110372471" sldId="340"/>
            <ac:picMk id="4" creationId="{E9EC7774-928C-B49D-E585-55C9B58E51DF}"/>
          </ac:picMkLst>
        </pc:picChg>
      </pc:sldChg>
      <pc:sldChg chg="delSp modTransition modAnim">
        <pc:chgData name="재현 송" userId="59b36c7d67039b31" providerId="LiveId" clId="{55D9F672-974E-491F-A858-BBF7C7AC350E}" dt="2025-04-05T08:39:52.144" v="1"/>
        <pc:sldMkLst>
          <pc:docMk/>
          <pc:sldMk cId="1242385679" sldId="341"/>
        </pc:sldMkLst>
        <pc:picChg chg="del">
          <ac:chgData name="재현 송" userId="59b36c7d67039b31" providerId="LiveId" clId="{55D9F672-974E-491F-A858-BBF7C7AC350E}" dt="2025-04-05T08:39:52.144" v="1"/>
          <ac:picMkLst>
            <pc:docMk/>
            <pc:sldMk cId="1242385679" sldId="341"/>
            <ac:picMk id="4" creationId="{05D2EF67-72D7-B916-6370-16DBBA885B54}"/>
          </ac:picMkLst>
        </pc:picChg>
      </pc:sldChg>
      <pc:sldChg chg="delSp modTransition modAnim">
        <pc:chgData name="재현 송" userId="59b36c7d67039b31" providerId="LiveId" clId="{55D9F672-974E-491F-A858-BBF7C7AC350E}" dt="2025-04-05T08:39:52.144" v="1"/>
        <pc:sldMkLst>
          <pc:docMk/>
          <pc:sldMk cId="1173069403" sldId="342"/>
        </pc:sldMkLst>
        <pc:picChg chg="del">
          <ac:chgData name="재현 송" userId="59b36c7d67039b31" providerId="LiveId" clId="{55D9F672-974E-491F-A858-BBF7C7AC350E}" dt="2025-04-05T08:39:52.144" v="1"/>
          <ac:picMkLst>
            <pc:docMk/>
            <pc:sldMk cId="1173069403" sldId="342"/>
            <ac:picMk id="4" creationId="{47835282-5912-C95D-94A6-6ED1398FC833}"/>
          </ac:picMkLst>
        </pc:picChg>
      </pc:sldChg>
      <pc:sldChg chg="delSp modTransition modAnim">
        <pc:chgData name="재현 송" userId="59b36c7d67039b31" providerId="LiveId" clId="{55D9F672-974E-491F-A858-BBF7C7AC350E}" dt="2025-04-05T08:39:52.144" v="1"/>
        <pc:sldMkLst>
          <pc:docMk/>
          <pc:sldMk cId="1847514881" sldId="343"/>
        </pc:sldMkLst>
        <pc:picChg chg="del">
          <ac:chgData name="재현 송" userId="59b36c7d67039b31" providerId="LiveId" clId="{55D9F672-974E-491F-A858-BBF7C7AC350E}" dt="2025-04-05T08:39:52.144" v="1"/>
          <ac:picMkLst>
            <pc:docMk/>
            <pc:sldMk cId="1847514881" sldId="343"/>
            <ac:picMk id="3" creationId="{6E09815E-8C45-FBB2-88E8-DCFBA62518CD}"/>
          </ac:picMkLst>
        </pc:picChg>
      </pc:sldChg>
      <pc:sldChg chg="delSp modTransition modAnim">
        <pc:chgData name="재현 송" userId="59b36c7d67039b31" providerId="LiveId" clId="{55D9F672-974E-491F-A858-BBF7C7AC350E}" dt="2025-04-05T08:39:52.144" v="1"/>
        <pc:sldMkLst>
          <pc:docMk/>
          <pc:sldMk cId="123439156" sldId="344"/>
        </pc:sldMkLst>
        <pc:picChg chg="del">
          <ac:chgData name="재현 송" userId="59b36c7d67039b31" providerId="LiveId" clId="{55D9F672-974E-491F-A858-BBF7C7AC350E}" dt="2025-04-05T08:39:52.144" v="1"/>
          <ac:picMkLst>
            <pc:docMk/>
            <pc:sldMk cId="123439156" sldId="344"/>
            <ac:picMk id="3" creationId="{1A49B379-EAE8-5049-D8AA-71C44E6AB014}"/>
          </ac:picMkLst>
        </pc:picChg>
      </pc:sldChg>
      <pc:sldChg chg="delSp modTransition modAnim">
        <pc:chgData name="재현 송" userId="59b36c7d67039b31" providerId="LiveId" clId="{55D9F672-974E-491F-A858-BBF7C7AC350E}" dt="2025-04-05T08:39:52.144" v="1"/>
        <pc:sldMkLst>
          <pc:docMk/>
          <pc:sldMk cId="3237082261" sldId="345"/>
        </pc:sldMkLst>
        <pc:picChg chg="del">
          <ac:chgData name="재현 송" userId="59b36c7d67039b31" providerId="LiveId" clId="{55D9F672-974E-491F-A858-BBF7C7AC350E}" dt="2025-04-05T08:39:52.144" v="1"/>
          <ac:picMkLst>
            <pc:docMk/>
            <pc:sldMk cId="3237082261" sldId="345"/>
            <ac:picMk id="9" creationId="{182E53FA-8C5B-3EB3-AEF6-B4735358E7CA}"/>
          </ac:picMkLst>
        </pc:picChg>
      </pc:sldChg>
      <pc:sldChg chg="delSp modTransition modAnim">
        <pc:chgData name="재현 송" userId="59b36c7d67039b31" providerId="LiveId" clId="{55D9F672-974E-491F-A858-BBF7C7AC350E}" dt="2025-04-05T08:39:52.144" v="1"/>
        <pc:sldMkLst>
          <pc:docMk/>
          <pc:sldMk cId="2492129368" sldId="346"/>
        </pc:sldMkLst>
        <pc:picChg chg="del">
          <ac:chgData name="재현 송" userId="59b36c7d67039b31" providerId="LiveId" clId="{55D9F672-974E-491F-A858-BBF7C7AC350E}" dt="2025-04-05T08:39:52.144" v="1"/>
          <ac:picMkLst>
            <pc:docMk/>
            <pc:sldMk cId="2492129368" sldId="346"/>
            <ac:picMk id="3" creationId="{C892361B-C1A4-DC2C-29F0-EB9C4D60E2C0}"/>
          </ac:picMkLst>
        </pc:picChg>
      </pc:sldChg>
      <pc:sldChg chg="delSp modTransition modAnim">
        <pc:chgData name="재현 송" userId="59b36c7d67039b31" providerId="LiveId" clId="{55D9F672-974E-491F-A858-BBF7C7AC350E}" dt="2025-04-05T08:39:52.144" v="1"/>
        <pc:sldMkLst>
          <pc:docMk/>
          <pc:sldMk cId="3624076943" sldId="347"/>
        </pc:sldMkLst>
        <pc:picChg chg="del">
          <ac:chgData name="재현 송" userId="59b36c7d67039b31" providerId="LiveId" clId="{55D9F672-974E-491F-A858-BBF7C7AC350E}" dt="2025-04-05T08:39:52.144" v="1"/>
          <ac:picMkLst>
            <pc:docMk/>
            <pc:sldMk cId="3624076943" sldId="347"/>
            <ac:picMk id="3" creationId="{E773516A-D150-473C-BCAF-D28ACDAEB317}"/>
          </ac:picMkLst>
        </pc:picChg>
      </pc:sldChg>
      <pc:sldChg chg="delSp modTransition modAnim">
        <pc:chgData name="재현 송" userId="59b36c7d67039b31" providerId="LiveId" clId="{55D9F672-974E-491F-A858-BBF7C7AC350E}" dt="2025-04-05T08:39:52.144" v="1"/>
        <pc:sldMkLst>
          <pc:docMk/>
          <pc:sldMk cId="213113575" sldId="348"/>
        </pc:sldMkLst>
        <pc:picChg chg="del">
          <ac:chgData name="재현 송" userId="59b36c7d67039b31" providerId="LiveId" clId="{55D9F672-974E-491F-A858-BBF7C7AC350E}" dt="2025-04-05T08:39:52.144" v="1"/>
          <ac:picMkLst>
            <pc:docMk/>
            <pc:sldMk cId="213113575" sldId="348"/>
            <ac:picMk id="7" creationId="{BD719804-8E5D-7CA2-E814-CE8937483F27}"/>
          </ac:picMkLst>
        </pc:picChg>
      </pc:sldChg>
    </pc:docChg>
  </pc:docChgLst>
  <pc:docChgLst>
    <pc:chgData name="재현 송" userId="59b36c7d67039b31" providerId="LiveId" clId="{52106106-82F4-4E95-8674-92FFCFA9F77E}"/>
    <pc:docChg chg="custSel modSld">
      <pc:chgData name="재현 송" userId="59b36c7d67039b31" providerId="LiveId" clId="{52106106-82F4-4E95-8674-92FFCFA9F77E}" dt="2025-04-04T09:39:57.164" v="326" actId="478"/>
      <pc:docMkLst>
        <pc:docMk/>
      </pc:docMkLst>
      <pc:sldChg chg="addSp modSp mod">
        <pc:chgData name="재현 송" userId="59b36c7d67039b31" providerId="LiveId" clId="{52106106-82F4-4E95-8674-92FFCFA9F77E}" dt="2025-04-04T09:36:31.892" v="18" actId="20577"/>
        <pc:sldMkLst>
          <pc:docMk/>
          <pc:sldMk cId="3911476463" sldId="256"/>
        </pc:sldMkLst>
        <pc:spChg chg="mod">
          <ac:chgData name="재현 송" userId="59b36c7d67039b31" providerId="LiveId" clId="{52106106-82F4-4E95-8674-92FFCFA9F77E}" dt="2025-04-04T09:36:31.892" v="18" actId="20577"/>
          <ac:spMkLst>
            <pc:docMk/>
            <pc:sldMk cId="3911476463" sldId="256"/>
            <ac:spMk id="2" creationId="{DF55576B-0897-B8E5-2160-AB13AEA916C1}"/>
          </ac:spMkLst>
        </pc:spChg>
        <pc:graphicFrameChg chg="add mod">
          <ac:chgData name="재현 송" userId="59b36c7d67039b31" providerId="LiveId" clId="{52106106-82F4-4E95-8674-92FFCFA9F77E}" dt="2025-04-04T09:34:16.648" v="0"/>
          <ac:graphicFrameMkLst>
            <pc:docMk/>
            <pc:sldMk cId="3911476463" sldId="256"/>
            <ac:graphicFrameMk id="4" creationId="{DAB154B7-EC0F-4B50-2F0A-CCAA858AE626}"/>
          </ac:graphicFrameMkLst>
        </pc:graphicFrameChg>
      </pc:sldChg>
      <pc:sldChg chg="delSp modSp mod">
        <pc:chgData name="재현 송" userId="59b36c7d67039b31" providerId="LiveId" clId="{52106106-82F4-4E95-8674-92FFCFA9F77E}" dt="2025-04-04T09:39:57.164" v="326" actId="478"/>
        <pc:sldMkLst>
          <pc:docMk/>
          <pc:sldMk cId="2071904690" sldId="260"/>
        </pc:sldMkLst>
        <pc:spChg chg="del">
          <ac:chgData name="재현 송" userId="59b36c7d67039b31" providerId="LiveId" clId="{52106106-82F4-4E95-8674-92FFCFA9F77E}" dt="2025-04-04T09:39:57.164" v="326" actId="478"/>
          <ac:spMkLst>
            <pc:docMk/>
            <pc:sldMk cId="2071904690" sldId="260"/>
            <ac:spMk id="3" creationId="{BC52F860-EE53-B61E-0B21-679C4D478D90}"/>
          </ac:spMkLst>
        </pc:spChg>
        <pc:spChg chg="mod">
          <ac:chgData name="재현 송" userId="59b36c7d67039b31" providerId="LiveId" clId="{52106106-82F4-4E95-8674-92FFCFA9F77E}" dt="2025-04-04T09:39:51.385" v="325" actId="14100"/>
          <ac:spMkLst>
            <pc:docMk/>
            <pc:sldMk cId="2071904690" sldId="260"/>
            <ac:spMk id="4" creationId="{DF428E42-5EBC-5C47-2987-C666CDB14B89}"/>
          </ac:spMkLst>
        </pc:spChg>
      </pc:sldChg>
    </pc:docChg>
  </pc:docChgLst>
  <pc:docChgLst>
    <pc:chgData name="재현 송" userId="59b36c7d67039b31" providerId="LiveId" clId="{C19E34AC-FE48-4555-B1CE-1E43929A82A8}"/>
    <pc:docChg chg="undo custSel addSld delSld modSld sldOrd">
      <pc:chgData name="재현 송" userId="59b36c7d67039b31" providerId="LiveId" clId="{C19E34AC-FE48-4555-B1CE-1E43929A82A8}" dt="2025-04-05T08:12:01.249" v="3700"/>
      <pc:docMkLst>
        <pc:docMk/>
      </pc:docMkLst>
      <pc:sldChg chg="addSp delSp modSp modTransition modAnim">
        <pc:chgData name="재현 송" userId="59b36c7d67039b31" providerId="LiveId" clId="{C19E34AC-FE48-4555-B1CE-1E43929A82A8}" dt="2025-04-05T08:05:58.253" v="3688"/>
        <pc:sldMkLst>
          <pc:docMk/>
          <pc:sldMk cId="3911476463" sldId="256"/>
        </pc:sldMkLst>
        <pc:picChg chg="add del mod">
          <ac:chgData name="재현 송" userId="59b36c7d67039b31" providerId="LiveId" clId="{C19E34AC-FE48-4555-B1CE-1E43929A82A8}" dt="2025-04-05T07:59:34.246" v="3687"/>
          <ac:picMkLst>
            <pc:docMk/>
            <pc:sldMk cId="3911476463" sldId="256"/>
            <ac:picMk id="4" creationId="{42166321-F6EB-C578-A711-230AFBA24D24}"/>
          </ac:picMkLst>
        </pc:picChg>
        <pc:picChg chg="add mod">
          <ac:chgData name="재현 송" userId="59b36c7d67039b31" providerId="LiveId" clId="{C19E34AC-FE48-4555-B1CE-1E43929A82A8}" dt="2025-04-05T08:05:58.253" v="3688"/>
          <ac:picMkLst>
            <pc:docMk/>
            <pc:sldMk cId="3911476463" sldId="256"/>
            <ac:picMk id="5" creationId="{93C37433-8692-A70E-BAFF-1B89C1F0A490}"/>
          </ac:picMkLst>
        </pc:picChg>
      </pc:sldChg>
      <pc:sldChg chg="addSp modSp mod modTransition">
        <pc:chgData name="재현 송" userId="59b36c7d67039b31" providerId="LiveId" clId="{C19E34AC-FE48-4555-B1CE-1E43929A82A8}" dt="2025-04-05T08:05:58.253" v="3688"/>
        <pc:sldMkLst>
          <pc:docMk/>
          <pc:sldMk cId="2071904690" sldId="260"/>
        </pc:sldMkLst>
        <pc:spChg chg="mod">
          <ac:chgData name="재현 송" userId="59b36c7d67039b31" providerId="LiveId" clId="{C19E34AC-FE48-4555-B1CE-1E43929A82A8}" dt="2025-04-05T07:14:56.473" v="3685" actId="20577"/>
          <ac:spMkLst>
            <pc:docMk/>
            <pc:sldMk cId="2071904690" sldId="260"/>
            <ac:spMk id="4" creationId="{DF428E42-5EBC-5C47-2987-C666CDB14B89}"/>
          </ac:spMkLst>
        </pc:spChg>
        <pc:picChg chg="add mod">
          <ac:chgData name="재현 송" userId="59b36c7d67039b31" providerId="LiveId" clId="{C19E34AC-FE48-4555-B1CE-1E43929A82A8}" dt="2025-04-05T08:05:58.253" v="3688"/>
          <ac:picMkLst>
            <pc:docMk/>
            <pc:sldMk cId="2071904690" sldId="260"/>
            <ac:picMk id="3" creationId="{759369F4-687F-47E6-DCE1-73E1BF153B0A}"/>
          </ac:picMkLst>
        </pc:picChg>
      </pc:sldChg>
      <pc:sldChg chg="addSp modSp mod modTransition">
        <pc:chgData name="재현 송" userId="59b36c7d67039b31" providerId="LiveId" clId="{C19E34AC-FE48-4555-B1CE-1E43929A82A8}" dt="2025-04-05T08:05:58.253" v="3688"/>
        <pc:sldMkLst>
          <pc:docMk/>
          <pc:sldMk cId="4046158447" sldId="322"/>
        </pc:sldMkLst>
        <pc:spChg chg="mod">
          <ac:chgData name="재현 송" userId="59b36c7d67039b31" providerId="LiveId" clId="{C19E34AC-FE48-4555-B1CE-1E43929A82A8}" dt="2025-04-04T09:41:42.045" v="30" actId="20577"/>
          <ac:spMkLst>
            <pc:docMk/>
            <pc:sldMk cId="4046158447" sldId="322"/>
            <ac:spMk id="2" creationId="{53DF2BB9-C78D-35D4-E3DD-69431FE81799}"/>
          </ac:spMkLst>
        </pc:spChg>
        <pc:spChg chg="mod">
          <ac:chgData name="재현 송" userId="59b36c7d67039b31" providerId="LiveId" clId="{C19E34AC-FE48-4555-B1CE-1E43929A82A8}" dt="2025-04-04T10:13:37.768" v="529" actId="20577"/>
          <ac:spMkLst>
            <pc:docMk/>
            <pc:sldMk cId="4046158447" sldId="322"/>
            <ac:spMk id="3" creationId="{50185FE7-5903-6251-0967-2172B5297EAE}"/>
          </ac:spMkLst>
        </pc:spChg>
        <pc:picChg chg="add mod">
          <ac:chgData name="재현 송" userId="59b36c7d67039b31" providerId="LiveId" clId="{C19E34AC-FE48-4555-B1CE-1E43929A82A8}" dt="2025-04-04T10:06:26.226" v="375" actId="1076"/>
          <ac:picMkLst>
            <pc:docMk/>
            <pc:sldMk cId="4046158447" sldId="322"/>
            <ac:picMk id="4" creationId="{AB18DAFA-00DE-8301-81C5-982EF78E4137}"/>
          </ac:picMkLst>
        </pc:picChg>
        <pc:picChg chg="add mod">
          <ac:chgData name="재현 송" userId="59b36c7d67039b31" providerId="LiveId" clId="{C19E34AC-FE48-4555-B1CE-1E43929A82A8}" dt="2025-04-04T10:06:31.795" v="378" actId="1076"/>
          <ac:picMkLst>
            <pc:docMk/>
            <pc:sldMk cId="4046158447" sldId="322"/>
            <ac:picMk id="5" creationId="{6E4B2D8A-9EAF-2754-59E2-2C56B3462203}"/>
          </ac:picMkLst>
        </pc:picChg>
        <pc:picChg chg="add mod">
          <ac:chgData name="재현 송" userId="59b36c7d67039b31" providerId="LiveId" clId="{C19E34AC-FE48-4555-B1CE-1E43929A82A8}" dt="2025-04-05T08:05:58.253" v="3688"/>
          <ac:picMkLst>
            <pc:docMk/>
            <pc:sldMk cId="4046158447" sldId="322"/>
            <ac:picMk id="6" creationId="{349FB9F5-CE6E-E3CE-FDCB-0911CD74C4F7}"/>
          </ac:picMkLst>
        </pc:picChg>
      </pc:sldChg>
      <pc:sldChg chg="addSp delSp modSp mod modTransition">
        <pc:chgData name="재현 송" userId="59b36c7d67039b31" providerId="LiveId" clId="{C19E34AC-FE48-4555-B1CE-1E43929A82A8}" dt="2025-04-05T08:05:58.253" v="3688"/>
        <pc:sldMkLst>
          <pc:docMk/>
          <pc:sldMk cId="1984269273" sldId="323"/>
        </pc:sldMkLst>
        <pc:spChg chg="mod">
          <ac:chgData name="재현 송" userId="59b36c7d67039b31" providerId="LiveId" clId="{C19E34AC-FE48-4555-B1CE-1E43929A82A8}" dt="2025-04-04T09:46:46.170" v="79" actId="20577"/>
          <ac:spMkLst>
            <pc:docMk/>
            <pc:sldMk cId="1984269273" sldId="323"/>
            <ac:spMk id="2" creationId="{2EA82FCF-87A0-32F1-DF89-733115F5AD6C}"/>
          </ac:spMkLst>
        </pc:spChg>
        <pc:spChg chg="mod">
          <ac:chgData name="재현 송" userId="59b36c7d67039b31" providerId="LiveId" clId="{C19E34AC-FE48-4555-B1CE-1E43929A82A8}" dt="2025-04-04T10:23:29.315" v="1226" actId="20577"/>
          <ac:spMkLst>
            <pc:docMk/>
            <pc:sldMk cId="1984269273" sldId="323"/>
            <ac:spMk id="3" creationId="{6F3FFD2E-5190-5814-BD93-2EE518D8DD6C}"/>
          </ac:spMkLst>
        </pc:spChg>
        <pc:spChg chg="del">
          <ac:chgData name="재현 송" userId="59b36c7d67039b31" providerId="LiveId" clId="{C19E34AC-FE48-4555-B1CE-1E43929A82A8}" dt="2025-04-04T10:16:23.159" v="541" actId="478"/>
          <ac:spMkLst>
            <pc:docMk/>
            <pc:sldMk cId="1984269273" sldId="323"/>
            <ac:spMk id="11" creationId="{2D380BC3-DCB6-0F8B-0B10-F9EF55007791}"/>
          </ac:spMkLst>
        </pc:spChg>
        <pc:picChg chg="add mod">
          <ac:chgData name="재현 송" userId="59b36c7d67039b31" providerId="LiveId" clId="{C19E34AC-FE48-4555-B1CE-1E43929A82A8}" dt="2025-04-05T08:05:58.253" v="3688"/>
          <ac:picMkLst>
            <pc:docMk/>
            <pc:sldMk cId="1984269273" sldId="323"/>
            <ac:picMk id="4" creationId="{BD80E36B-371F-6692-8D81-3768D9EDD344}"/>
          </ac:picMkLst>
        </pc:picChg>
        <pc:picChg chg="del">
          <ac:chgData name="재현 송" userId="59b36c7d67039b31" providerId="LiveId" clId="{C19E34AC-FE48-4555-B1CE-1E43929A82A8}" dt="2025-04-04T09:46:47.500" v="80" actId="478"/>
          <ac:picMkLst>
            <pc:docMk/>
            <pc:sldMk cId="1984269273" sldId="323"/>
            <ac:picMk id="7" creationId="{553C4F66-B832-396E-1965-4AF7E0F68294}"/>
          </ac:picMkLst>
        </pc:picChg>
        <pc:picChg chg="del">
          <ac:chgData name="재현 송" userId="59b36c7d67039b31" providerId="LiveId" clId="{C19E34AC-FE48-4555-B1CE-1E43929A82A8}" dt="2025-04-04T09:46:48.119" v="81" actId="478"/>
          <ac:picMkLst>
            <pc:docMk/>
            <pc:sldMk cId="1984269273" sldId="323"/>
            <ac:picMk id="9" creationId="{32A949A6-A5E2-EE48-0DFA-47B2A6A39927}"/>
          </ac:picMkLst>
        </pc:picChg>
        <pc:picChg chg="del">
          <ac:chgData name="재현 송" userId="59b36c7d67039b31" providerId="LiveId" clId="{C19E34AC-FE48-4555-B1CE-1E43929A82A8}" dt="2025-04-04T10:16:23.816" v="542" actId="478"/>
          <ac:picMkLst>
            <pc:docMk/>
            <pc:sldMk cId="1984269273" sldId="323"/>
            <ac:picMk id="12" creationId="{199A2F41-E0C0-1CDC-1D09-6AD83EBA4EFE}"/>
          </ac:picMkLst>
        </pc:picChg>
      </pc:sldChg>
      <pc:sldChg chg="addSp modSp mod modTransition">
        <pc:chgData name="재현 송" userId="59b36c7d67039b31" providerId="LiveId" clId="{C19E34AC-FE48-4555-B1CE-1E43929A82A8}" dt="2025-04-05T08:05:58.253" v="3688"/>
        <pc:sldMkLst>
          <pc:docMk/>
          <pc:sldMk cId="1768136700" sldId="324"/>
        </pc:sldMkLst>
        <pc:spChg chg="mod">
          <ac:chgData name="재현 송" userId="59b36c7d67039b31" providerId="LiveId" clId="{C19E34AC-FE48-4555-B1CE-1E43929A82A8}" dt="2025-04-04T10:57:14.488" v="2064"/>
          <ac:spMkLst>
            <pc:docMk/>
            <pc:sldMk cId="1768136700" sldId="324"/>
            <ac:spMk id="2" creationId="{199A383C-EB01-043B-B6B8-02DEBA744CD7}"/>
          </ac:spMkLst>
        </pc:spChg>
        <pc:spChg chg="mod">
          <ac:chgData name="재현 송" userId="59b36c7d67039b31" providerId="LiveId" clId="{C19E34AC-FE48-4555-B1CE-1E43929A82A8}" dt="2025-04-04T10:57:41.357" v="2120" actId="20577"/>
          <ac:spMkLst>
            <pc:docMk/>
            <pc:sldMk cId="1768136700" sldId="324"/>
            <ac:spMk id="3" creationId="{0D8AFD36-1235-DC5E-D674-C5729C28BBD8}"/>
          </ac:spMkLst>
        </pc:spChg>
        <pc:picChg chg="add mod">
          <ac:chgData name="재현 송" userId="59b36c7d67039b31" providerId="LiveId" clId="{C19E34AC-FE48-4555-B1CE-1E43929A82A8}" dt="2025-04-05T08:05:58.253" v="3688"/>
          <ac:picMkLst>
            <pc:docMk/>
            <pc:sldMk cId="1768136700" sldId="324"/>
            <ac:picMk id="4" creationId="{409F5A9C-0C5B-BA16-B1FF-694355E6972C}"/>
          </ac:picMkLst>
        </pc:picChg>
      </pc:sldChg>
      <pc:sldChg chg="addSp modSp mod modTransition">
        <pc:chgData name="재현 송" userId="59b36c7d67039b31" providerId="LiveId" clId="{C19E34AC-FE48-4555-B1CE-1E43929A82A8}" dt="2025-04-05T08:05:58.253" v="3688"/>
        <pc:sldMkLst>
          <pc:docMk/>
          <pc:sldMk cId="4040446896" sldId="325"/>
        </pc:sldMkLst>
        <pc:spChg chg="mod">
          <ac:chgData name="재현 송" userId="59b36c7d67039b31" providerId="LiveId" clId="{C19E34AC-FE48-4555-B1CE-1E43929A82A8}" dt="2025-04-04T10:57:27.656" v="2099"/>
          <ac:spMkLst>
            <pc:docMk/>
            <pc:sldMk cId="4040446896" sldId="325"/>
            <ac:spMk id="2" creationId="{EDB866A7-4E67-1B41-AE0A-A93F1C9AA6D5}"/>
          </ac:spMkLst>
        </pc:spChg>
        <pc:spChg chg="mod">
          <ac:chgData name="재현 송" userId="59b36c7d67039b31" providerId="LiveId" clId="{C19E34AC-FE48-4555-B1CE-1E43929A82A8}" dt="2025-04-04T10:57:37.042" v="2119" actId="20577"/>
          <ac:spMkLst>
            <pc:docMk/>
            <pc:sldMk cId="4040446896" sldId="325"/>
            <ac:spMk id="3" creationId="{292BBD43-ED94-725D-7A8E-7B6FC97F2662}"/>
          </ac:spMkLst>
        </pc:spChg>
        <pc:picChg chg="add mod">
          <ac:chgData name="재현 송" userId="59b36c7d67039b31" providerId="LiveId" clId="{C19E34AC-FE48-4555-B1CE-1E43929A82A8}" dt="2025-04-05T08:05:58.253" v="3688"/>
          <ac:picMkLst>
            <pc:docMk/>
            <pc:sldMk cId="4040446896" sldId="325"/>
            <ac:picMk id="4" creationId="{8C805C5E-C4F8-67A3-12E6-FCF5E9AEDDC5}"/>
          </ac:picMkLst>
        </pc:picChg>
      </pc:sldChg>
      <pc:sldChg chg="modSp del mod">
        <pc:chgData name="재현 송" userId="59b36c7d67039b31" providerId="LiveId" clId="{C19E34AC-FE48-4555-B1CE-1E43929A82A8}" dt="2025-04-04T10:56:34.610" v="2063" actId="47"/>
        <pc:sldMkLst>
          <pc:docMk/>
          <pc:sldMk cId="307360814" sldId="326"/>
        </pc:sldMkLst>
        <pc:spChg chg="mod">
          <ac:chgData name="재현 송" userId="59b36c7d67039b31" providerId="LiveId" clId="{C19E34AC-FE48-4555-B1CE-1E43929A82A8}" dt="2025-04-04T09:50:59.468" v="167" actId="20577"/>
          <ac:spMkLst>
            <pc:docMk/>
            <pc:sldMk cId="307360814" sldId="326"/>
            <ac:spMk id="2" creationId="{4C6B4275-899D-1935-E3F4-3E5E42953D13}"/>
          </ac:spMkLst>
        </pc:spChg>
        <pc:spChg chg="mod">
          <ac:chgData name="재현 송" userId="59b36c7d67039b31" providerId="LiveId" clId="{C19E34AC-FE48-4555-B1CE-1E43929A82A8}" dt="2025-04-04T09:51:08.027" v="171" actId="20577"/>
          <ac:spMkLst>
            <pc:docMk/>
            <pc:sldMk cId="307360814" sldId="326"/>
            <ac:spMk id="3" creationId="{E800B1CF-0F9D-9A83-D2C1-7C1D796C8E16}"/>
          </ac:spMkLst>
        </pc:spChg>
      </pc:sldChg>
      <pc:sldChg chg="addSp modSp mod modTransition">
        <pc:chgData name="재현 송" userId="59b36c7d67039b31" providerId="LiveId" clId="{C19E34AC-FE48-4555-B1CE-1E43929A82A8}" dt="2025-04-05T08:05:58.253" v="3688"/>
        <pc:sldMkLst>
          <pc:docMk/>
          <pc:sldMk cId="223435946" sldId="327"/>
        </pc:sldMkLst>
        <pc:spChg chg="mod">
          <ac:chgData name="재현 송" userId="59b36c7d67039b31" providerId="LiveId" clId="{C19E34AC-FE48-4555-B1CE-1E43929A82A8}" dt="2025-04-04T09:51:26.100" v="221" actId="20577"/>
          <ac:spMkLst>
            <pc:docMk/>
            <pc:sldMk cId="223435946" sldId="327"/>
            <ac:spMk id="2" creationId="{F0DA4224-2209-3369-355D-918ACD079519}"/>
          </ac:spMkLst>
        </pc:spChg>
        <pc:spChg chg="mod">
          <ac:chgData name="재현 송" userId="59b36c7d67039b31" providerId="LiveId" clId="{C19E34AC-FE48-4555-B1CE-1E43929A82A8}" dt="2025-04-04T10:38:55.960" v="1744" actId="20577"/>
          <ac:spMkLst>
            <pc:docMk/>
            <pc:sldMk cId="223435946" sldId="327"/>
            <ac:spMk id="3" creationId="{19D0F63F-34C0-07B8-E0D4-FC062D409A65}"/>
          </ac:spMkLst>
        </pc:spChg>
        <pc:picChg chg="add mod">
          <ac:chgData name="재현 송" userId="59b36c7d67039b31" providerId="LiveId" clId="{C19E34AC-FE48-4555-B1CE-1E43929A82A8}" dt="2025-04-05T08:05:58.253" v="3688"/>
          <ac:picMkLst>
            <pc:docMk/>
            <pc:sldMk cId="223435946" sldId="327"/>
            <ac:picMk id="4" creationId="{FA432457-6734-E54E-07E5-6D22D045584D}"/>
          </ac:picMkLst>
        </pc:picChg>
      </pc:sldChg>
      <pc:sldChg chg="addSp modSp mod ord modTransition">
        <pc:chgData name="재현 송" userId="59b36c7d67039b31" providerId="LiveId" clId="{C19E34AC-FE48-4555-B1CE-1E43929A82A8}" dt="2025-04-05T08:05:58.253" v="3688"/>
        <pc:sldMkLst>
          <pc:docMk/>
          <pc:sldMk cId="3628423860" sldId="328"/>
        </pc:sldMkLst>
        <pc:spChg chg="mod">
          <ac:chgData name="재현 송" userId="59b36c7d67039b31" providerId="LiveId" clId="{C19E34AC-FE48-4555-B1CE-1E43929A82A8}" dt="2025-04-04T10:57:58.758" v="2121"/>
          <ac:spMkLst>
            <pc:docMk/>
            <pc:sldMk cId="3628423860" sldId="328"/>
            <ac:spMk id="2" creationId="{58D32F67-C477-1892-B66E-97E6DBE7C9DE}"/>
          </ac:spMkLst>
        </pc:spChg>
        <pc:spChg chg="mod">
          <ac:chgData name="재현 송" userId="59b36c7d67039b31" providerId="LiveId" clId="{C19E34AC-FE48-4555-B1CE-1E43929A82A8}" dt="2025-04-04T10:58:10.269" v="2149" actId="14100"/>
          <ac:spMkLst>
            <pc:docMk/>
            <pc:sldMk cId="3628423860" sldId="328"/>
            <ac:spMk id="3" creationId="{F2C6395F-2453-3BF3-DB9B-91CBEF167FAB}"/>
          </ac:spMkLst>
        </pc:spChg>
        <pc:picChg chg="add mod">
          <ac:chgData name="재현 송" userId="59b36c7d67039b31" providerId="LiveId" clId="{C19E34AC-FE48-4555-B1CE-1E43929A82A8}" dt="2025-04-05T08:05:58.253" v="3688"/>
          <ac:picMkLst>
            <pc:docMk/>
            <pc:sldMk cId="3628423860" sldId="328"/>
            <ac:picMk id="4" creationId="{DB3A75E1-E4EC-31A7-1710-87D0E76FD29D}"/>
          </ac:picMkLst>
        </pc:picChg>
      </pc:sldChg>
      <pc:sldChg chg="del">
        <pc:chgData name="재현 송" userId="59b36c7d67039b31" providerId="LiveId" clId="{C19E34AC-FE48-4555-B1CE-1E43929A82A8}" dt="2025-04-04T09:54:15.180" v="279" actId="47"/>
        <pc:sldMkLst>
          <pc:docMk/>
          <pc:sldMk cId="671705505" sldId="329"/>
        </pc:sldMkLst>
      </pc:sldChg>
      <pc:sldChg chg="addSp modSp mod modTransition">
        <pc:chgData name="재현 송" userId="59b36c7d67039b31" providerId="LiveId" clId="{C19E34AC-FE48-4555-B1CE-1E43929A82A8}" dt="2025-04-05T08:05:58.253" v="3688"/>
        <pc:sldMkLst>
          <pc:docMk/>
          <pc:sldMk cId="3090372871" sldId="332"/>
        </pc:sldMkLst>
        <pc:spChg chg="mod">
          <ac:chgData name="재현 송" userId="59b36c7d67039b31" providerId="LiveId" clId="{C19E34AC-FE48-4555-B1CE-1E43929A82A8}" dt="2025-04-04T10:58:52.052" v="2201"/>
          <ac:spMkLst>
            <pc:docMk/>
            <pc:sldMk cId="3090372871" sldId="332"/>
            <ac:spMk id="2" creationId="{20F64B9D-D5F7-64CA-13A4-E4CFBDC13212}"/>
          </ac:spMkLst>
        </pc:spChg>
        <pc:spChg chg="add mod">
          <ac:chgData name="재현 송" userId="59b36c7d67039b31" providerId="LiveId" clId="{C19E34AC-FE48-4555-B1CE-1E43929A82A8}" dt="2025-04-04T10:58:45.414" v="2200"/>
          <ac:spMkLst>
            <pc:docMk/>
            <pc:sldMk cId="3090372871" sldId="332"/>
            <ac:spMk id="3" creationId="{C11481C4-CD16-AA7A-CAFE-B190D7785EF0}"/>
          </ac:spMkLst>
        </pc:spChg>
        <pc:spChg chg="mod">
          <ac:chgData name="재현 송" userId="59b36c7d67039b31" providerId="LiveId" clId="{C19E34AC-FE48-4555-B1CE-1E43929A82A8}" dt="2025-04-04T10:59:05.675" v="2231" actId="14100"/>
          <ac:spMkLst>
            <pc:docMk/>
            <pc:sldMk cId="3090372871" sldId="332"/>
            <ac:spMk id="4" creationId="{90309112-FFA9-0389-1B7A-5D5B45599197}"/>
          </ac:spMkLst>
        </pc:spChg>
        <pc:picChg chg="add mod">
          <ac:chgData name="재현 송" userId="59b36c7d67039b31" providerId="LiveId" clId="{C19E34AC-FE48-4555-B1CE-1E43929A82A8}" dt="2025-04-05T08:05:58.253" v="3688"/>
          <ac:picMkLst>
            <pc:docMk/>
            <pc:sldMk cId="3090372871" sldId="332"/>
            <ac:picMk id="3" creationId="{C0CDB2BE-D8B7-6571-6AB2-F28ABCA8CD6A}"/>
          </ac:picMkLst>
        </pc:picChg>
      </pc:sldChg>
      <pc:sldChg chg="del">
        <pc:chgData name="재현 송" userId="59b36c7d67039b31" providerId="LiveId" clId="{C19E34AC-FE48-4555-B1CE-1E43929A82A8}" dt="2025-04-04T09:54:20.988" v="284" actId="47"/>
        <pc:sldMkLst>
          <pc:docMk/>
          <pc:sldMk cId="1954059375" sldId="333"/>
        </pc:sldMkLst>
      </pc:sldChg>
      <pc:sldChg chg="del">
        <pc:chgData name="재현 송" userId="59b36c7d67039b31" providerId="LiveId" clId="{C19E34AC-FE48-4555-B1CE-1E43929A82A8}" dt="2025-04-04T09:54:20.082" v="283" actId="47"/>
        <pc:sldMkLst>
          <pc:docMk/>
          <pc:sldMk cId="3248923857" sldId="334"/>
        </pc:sldMkLst>
      </pc:sldChg>
      <pc:sldChg chg="del">
        <pc:chgData name="재현 송" userId="59b36c7d67039b31" providerId="LiveId" clId="{C19E34AC-FE48-4555-B1CE-1E43929A82A8}" dt="2025-04-04T09:54:17.977" v="281" actId="47"/>
        <pc:sldMkLst>
          <pc:docMk/>
          <pc:sldMk cId="3196977634" sldId="335"/>
        </pc:sldMkLst>
      </pc:sldChg>
      <pc:sldChg chg="del">
        <pc:chgData name="재현 송" userId="59b36c7d67039b31" providerId="LiveId" clId="{C19E34AC-FE48-4555-B1CE-1E43929A82A8}" dt="2025-04-04T09:54:17.321" v="280" actId="47"/>
        <pc:sldMkLst>
          <pc:docMk/>
          <pc:sldMk cId="1295607652" sldId="336"/>
        </pc:sldMkLst>
      </pc:sldChg>
      <pc:sldChg chg="del">
        <pc:chgData name="재현 송" userId="59b36c7d67039b31" providerId="LiveId" clId="{C19E34AC-FE48-4555-B1CE-1E43929A82A8}" dt="2025-04-04T09:54:18.668" v="282" actId="47"/>
        <pc:sldMkLst>
          <pc:docMk/>
          <pc:sldMk cId="3874965526" sldId="339"/>
        </pc:sldMkLst>
      </pc:sldChg>
      <pc:sldChg chg="addSp modSp add mod modTransition">
        <pc:chgData name="재현 송" userId="59b36c7d67039b31" providerId="LiveId" clId="{C19E34AC-FE48-4555-B1CE-1E43929A82A8}" dt="2025-04-05T08:05:58.253" v="3688"/>
        <pc:sldMkLst>
          <pc:docMk/>
          <pc:sldMk cId="1110372471" sldId="340"/>
        </pc:sldMkLst>
        <pc:spChg chg="mod">
          <ac:chgData name="재현 송" userId="59b36c7d67039b31" providerId="LiveId" clId="{C19E34AC-FE48-4555-B1CE-1E43929A82A8}" dt="2025-04-04T10:21:33.348" v="1093" actId="14100"/>
          <ac:spMkLst>
            <pc:docMk/>
            <pc:sldMk cId="1110372471" sldId="340"/>
            <ac:spMk id="3" creationId="{FC727860-3FD3-9968-5F64-25C55C6D5C96}"/>
          </ac:spMkLst>
        </pc:spChg>
        <pc:picChg chg="add mod">
          <ac:chgData name="재현 송" userId="59b36c7d67039b31" providerId="LiveId" clId="{C19E34AC-FE48-4555-B1CE-1E43929A82A8}" dt="2025-04-05T08:05:58.253" v="3688"/>
          <ac:picMkLst>
            <pc:docMk/>
            <pc:sldMk cId="1110372471" sldId="340"/>
            <ac:picMk id="4" creationId="{E9EC7774-928C-B49D-E585-55C9B58E51DF}"/>
          </ac:picMkLst>
        </pc:picChg>
      </pc:sldChg>
      <pc:sldChg chg="addSp delSp modSp add mod modTransition">
        <pc:chgData name="재현 송" userId="59b36c7d67039b31" providerId="LiveId" clId="{C19E34AC-FE48-4555-B1CE-1E43929A82A8}" dt="2025-04-05T08:05:58.253" v="3688"/>
        <pc:sldMkLst>
          <pc:docMk/>
          <pc:sldMk cId="1242385679" sldId="341"/>
        </pc:sldMkLst>
        <pc:spChg chg="mod">
          <ac:chgData name="재현 송" userId="59b36c7d67039b31" providerId="LiveId" clId="{C19E34AC-FE48-4555-B1CE-1E43929A82A8}" dt="2025-04-04T10:30:37.747" v="1416" actId="20577"/>
          <ac:spMkLst>
            <pc:docMk/>
            <pc:sldMk cId="1242385679" sldId="341"/>
            <ac:spMk id="3" creationId="{52EE7710-E0CA-BA45-ABD7-4B9D64FCE55E}"/>
          </ac:spMkLst>
        </pc:spChg>
        <pc:spChg chg="del mod">
          <ac:chgData name="재현 송" userId="59b36c7d67039b31" providerId="LiveId" clId="{C19E34AC-FE48-4555-B1CE-1E43929A82A8}" dt="2025-04-04T10:16:17.341" v="539" actId="478"/>
          <ac:spMkLst>
            <pc:docMk/>
            <pc:sldMk cId="1242385679" sldId="341"/>
            <ac:spMk id="11" creationId="{50B56716-BFA1-A888-45E8-7FB0BFC25B07}"/>
          </ac:spMkLst>
        </pc:spChg>
        <pc:picChg chg="add mod">
          <ac:chgData name="재현 송" userId="59b36c7d67039b31" providerId="LiveId" clId="{C19E34AC-FE48-4555-B1CE-1E43929A82A8}" dt="2025-04-05T08:05:58.253" v="3688"/>
          <ac:picMkLst>
            <pc:docMk/>
            <pc:sldMk cId="1242385679" sldId="341"/>
            <ac:picMk id="4" creationId="{05D2EF67-72D7-B916-6370-16DBBA885B54}"/>
          </ac:picMkLst>
        </pc:picChg>
        <pc:picChg chg="del">
          <ac:chgData name="재현 송" userId="59b36c7d67039b31" providerId="LiveId" clId="{C19E34AC-FE48-4555-B1CE-1E43929A82A8}" dt="2025-04-04T10:16:18.219" v="540" actId="478"/>
          <ac:picMkLst>
            <pc:docMk/>
            <pc:sldMk cId="1242385679" sldId="341"/>
            <ac:picMk id="12" creationId="{41BF1624-F161-44DB-43F8-7D7171ACD64F}"/>
          </ac:picMkLst>
        </pc:picChg>
      </pc:sldChg>
      <pc:sldChg chg="addSp modSp add mod modTransition">
        <pc:chgData name="재현 송" userId="59b36c7d67039b31" providerId="LiveId" clId="{C19E34AC-FE48-4555-B1CE-1E43929A82A8}" dt="2025-04-05T08:05:58.253" v="3688"/>
        <pc:sldMkLst>
          <pc:docMk/>
          <pc:sldMk cId="1173069403" sldId="342"/>
        </pc:sldMkLst>
        <pc:spChg chg="mod">
          <ac:chgData name="재현 송" userId="59b36c7d67039b31" providerId="LiveId" clId="{C19E34AC-FE48-4555-B1CE-1E43929A82A8}" dt="2025-04-04T10:34:03.674" v="1654" actId="20577"/>
          <ac:spMkLst>
            <pc:docMk/>
            <pc:sldMk cId="1173069403" sldId="342"/>
            <ac:spMk id="3" creationId="{4817A2E3-68C0-8B6C-F1B0-EFEE5B50219E}"/>
          </ac:spMkLst>
        </pc:spChg>
        <pc:picChg chg="add mod">
          <ac:chgData name="재현 송" userId="59b36c7d67039b31" providerId="LiveId" clId="{C19E34AC-FE48-4555-B1CE-1E43929A82A8}" dt="2025-04-05T08:05:58.253" v="3688"/>
          <ac:picMkLst>
            <pc:docMk/>
            <pc:sldMk cId="1173069403" sldId="342"/>
            <ac:picMk id="4" creationId="{47835282-5912-C95D-94A6-6ED1398FC833}"/>
          </ac:picMkLst>
        </pc:picChg>
      </pc:sldChg>
      <pc:sldChg chg="addSp delSp modSp add mod modTransition">
        <pc:chgData name="재현 송" userId="59b36c7d67039b31" providerId="LiveId" clId="{C19E34AC-FE48-4555-B1CE-1E43929A82A8}" dt="2025-04-05T08:05:58.253" v="3688"/>
        <pc:sldMkLst>
          <pc:docMk/>
          <pc:sldMk cId="1847514881" sldId="343"/>
        </pc:sldMkLst>
        <pc:spChg chg="mod">
          <ac:chgData name="재현 송" userId="59b36c7d67039b31" providerId="LiveId" clId="{C19E34AC-FE48-4555-B1CE-1E43929A82A8}" dt="2025-04-04T10:58:14.087" v="2150"/>
          <ac:spMkLst>
            <pc:docMk/>
            <pc:sldMk cId="1847514881" sldId="343"/>
            <ac:spMk id="2" creationId="{C09EAD2F-79C4-022D-D022-3E657428974A}"/>
          </ac:spMkLst>
        </pc:spChg>
        <pc:spChg chg="del">
          <ac:chgData name="재현 송" userId="59b36c7d67039b31" providerId="LiveId" clId="{C19E34AC-FE48-4555-B1CE-1E43929A82A8}" dt="2025-04-04T10:40:53.038" v="1746" actId="478"/>
          <ac:spMkLst>
            <pc:docMk/>
            <pc:sldMk cId="1847514881" sldId="343"/>
            <ac:spMk id="3" creationId="{78C90F8D-555B-6E04-67BF-157B750A528A}"/>
          </ac:spMkLst>
        </pc:spChg>
        <pc:spChg chg="add del mod">
          <ac:chgData name="재현 송" userId="59b36c7d67039b31" providerId="LiveId" clId="{C19E34AC-FE48-4555-B1CE-1E43929A82A8}" dt="2025-04-04T10:40:55.601" v="1747" actId="478"/>
          <ac:spMkLst>
            <pc:docMk/>
            <pc:sldMk cId="1847514881" sldId="343"/>
            <ac:spMk id="5" creationId="{D4B61189-49E1-AE48-9120-58E9B14D4F3D}"/>
          </ac:spMkLst>
        </pc:spChg>
        <pc:spChg chg="add mod">
          <ac:chgData name="재현 송" userId="59b36c7d67039b31" providerId="LiveId" clId="{C19E34AC-FE48-4555-B1CE-1E43929A82A8}" dt="2025-04-04T10:58:39.699" v="2198" actId="1076"/>
          <ac:spMkLst>
            <pc:docMk/>
            <pc:sldMk cId="1847514881" sldId="343"/>
            <ac:spMk id="14" creationId="{3E5D7AE1-6EA4-F304-82FA-A850BBBCD449}"/>
          </ac:spMkLst>
        </pc:spChg>
        <pc:picChg chg="add mod">
          <ac:chgData name="재현 송" userId="59b36c7d67039b31" providerId="LiveId" clId="{C19E34AC-FE48-4555-B1CE-1E43929A82A8}" dt="2025-04-05T08:05:58.253" v="3688"/>
          <ac:picMkLst>
            <pc:docMk/>
            <pc:sldMk cId="1847514881" sldId="343"/>
            <ac:picMk id="3" creationId="{6E09815E-8C45-FBB2-88E8-DCFBA62518CD}"/>
          </ac:picMkLst>
        </pc:picChg>
        <pc:picChg chg="add mod">
          <ac:chgData name="재현 송" userId="59b36c7d67039b31" providerId="LiveId" clId="{C19E34AC-FE48-4555-B1CE-1E43929A82A8}" dt="2025-04-04T10:58:20.409" v="2178" actId="1036"/>
          <ac:picMkLst>
            <pc:docMk/>
            <pc:sldMk cId="1847514881" sldId="343"/>
            <ac:picMk id="7" creationId="{43922238-59F4-347C-4902-74AAD6734A24}"/>
          </ac:picMkLst>
        </pc:picChg>
        <pc:picChg chg="add mod">
          <ac:chgData name="재현 송" userId="59b36c7d67039b31" providerId="LiveId" clId="{C19E34AC-FE48-4555-B1CE-1E43929A82A8}" dt="2025-04-04T10:58:20.409" v="2178" actId="1036"/>
          <ac:picMkLst>
            <pc:docMk/>
            <pc:sldMk cId="1847514881" sldId="343"/>
            <ac:picMk id="9" creationId="{3E470E40-CB6D-C926-9C55-99115EE3339D}"/>
          </ac:picMkLst>
        </pc:picChg>
        <pc:picChg chg="add mod">
          <ac:chgData name="재현 송" userId="59b36c7d67039b31" providerId="LiveId" clId="{C19E34AC-FE48-4555-B1CE-1E43929A82A8}" dt="2025-04-04T10:58:20.409" v="2178" actId="1036"/>
          <ac:picMkLst>
            <pc:docMk/>
            <pc:sldMk cId="1847514881" sldId="343"/>
            <ac:picMk id="11" creationId="{6F4A0BCF-1033-ECAF-21BA-E5ED5321FF86}"/>
          </ac:picMkLst>
        </pc:picChg>
        <pc:picChg chg="add mod">
          <ac:chgData name="재현 송" userId="59b36c7d67039b31" providerId="LiveId" clId="{C19E34AC-FE48-4555-B1CE-1E43929A82A8}" dt="2025-04-04T10:58:20.409" v="2178" actId="1036"/>
          <ac:picMkLst>
            <pc:docMk/>
            <pc:sldMk cId="1847514881" sldId="343"/>
            <ac:picMk id="13" creationId="{563FAE6C-9CE1-896E-E388-DE890AD6315B}"/>
          </ac:picMkLst>
        </pc:picChg>
      </pc:sldChg>
      <pc:sldChg chg="addSp modSp add mod modTransition">
        <pc:chgData name="재현 송" userId="59b36c7d67039b31" providerId="LiveId" clId="{C19E34AC-FE48-4555-B1CE-1E43929A82A8}" dt="2025-04-05T08:05:58.253" v="3688"/>
        <pc:sldMkLst>
          <pc:docMk/>
          <pc:sldMk cId="123439156" sldId="344"/>
        </pc:sldMkLst>
        <pc:spChg chg="mod">
          <ac:chgData name="재현 송" userId="59b36c7d67039b31" providerId="LiveId" clId="{C19E34AC-FE48-4555-B1CE-1E43929A82A8}" dt="2025-04-04T10:59:32.194" v="2281" actId="20577"/>
          <ac:spMkLst>
            <pc:docMk/>
            <pc:sldMk cId="123439156" sldId="344"/>
            <ac:spMk id="2" creationId="{5D011978-DAFE-9342-F60D-DD8F18664A45}"/>
          </ac:spMkLst>
        </pc:spChg>
        <pc:spChg chg="mod">
          <ac:chgData name="재현 송" userId="59b36c7d67039b31" providerId="LiveId" clId="{C19E34AC-FE48-4555-B1CE-1E43929A82A8}" dt="2025-04-04T11:01:37.181" v="2733" actId="20577"/>
          <ac:spMkLst>
            <pc:docMk/>
            <pc:sldMk cId="123439156" sldId="344"/>
            <ac:spMk id="4" creationId="{A4C5509F-8DB0-49D8-E378-654C16024F03}"/>
          </ac:spMkLst>
        </pc:spChg>
        <pc:picChg chg="add mod">
          <ac:chgData name="재현 송" userId="59b36c7d67039b31" providerId="LiveId" clId="{C19E34AC-FE48-4555-B1CE-1E43929A82A8}" dt="2025-04-05T08:05:58.253" v="3688"/>
          <ac:picMkLst>
            <pc:docMk/>
            <pc:sldMk cId="123439156" sldId="344"/>
            <ac:picMk id="3" creationId="{1A49B379-EAE8-5049-D8AA-71C44E6AB014}"/>
          </ac:picMkLst>
        </pc:picChg>
      </pc:sldChg>
      <pc:sldChg chg="addSp delSp modSp add mod modTransition modAnim">
        <pc:chgData name="재현 송" userId="59b36c7d67039b31" providerId="LiveId" clId="{C19E34AC-FE48-4555-B1CE-1E43929A82A8}" dt="2025-04-05T08:10:29.193" v="3696"/>
        <pc:sldMkLst>
          <pc:docMk/>
          <pc:sldMk cId="3237082261" sldId="345"/>
        </pc:sldMkLst>
        <pc:spChg chg="mod">
          <ac:chgData name="재현 송" userId="59b36c7d67039b31" providerId="LiveId" clId="{C19E34AC-FE48-4555-B1CE-1E43929A82A8}" dt="2025-04-04T10:59:53.088" v="2341" actId="20577"/>
          <ac:spMkLst>
            <pc:docMk/>
            <pc:sldMk cId="3237082261" sldId="345"/>
            <ac:spMk id="2" creationId="{0B1F4074-CB47-A6F8-495E-33FCCA31048D}"/>
          </ac:spMkLst>
        </pc:spChg>
        <pc:spChg chg="mod">
          <ac:chgData name="재현 송" userId="59b36c7d67039b31" providerId="LiveId" clId="{C19E34AC-FE48-4555-B1CE-1E43929A82A8}" dt="2025-04-04T11:05:31.325" v="3425" actId="20577"/>
          <ac:spMkLst>
            <pc:docMk/>
            <pc:sldMk cId="3237082261" sldId="345"/>
            <ac:spMk id="4" creationId="{57363D3A-8902-7760-B556-2967F94A9214}"/>
          </ac:spMkLst>
        </pc:spChg>
        <pc:graphicFrameChg chg="add mod modGraphic">
          <ac:chgData name="재현 송" userId="59b36c7d67039b31" providerId="LiveId" clId="{C19E34AC-FE48-4555-B1CE-1E43929A82A8}" dt="2025-04-04T11:06:53.907" v="3491" actId="404"/>
          <ac:graphicFrameMkLst>
            <pc:docMk/>
            <pc:sldMk cId="3237082261" sldId="345"/>
            <ac:graphicFrameMk id="3" creationId="{8B24685D-D464-A11F-57A2-365E14CF6819}"/>
          </ac:graphicFrameMkLst>
        </pc:graphicFrameChg>
        <pc:picChg chg="add del mod">
          <ac:chgData name="재현 송" userId="59b36c7d67039b31" providerId="LiveId" clId="{C19E34AC-FE48-4555-B1CE-1E43929A82A8}" dt="2025-04-05T08:06:03.429" v="3689"/>
          <ac:picMkLst>
            <pc:docMk/>
            <pc:sldMk cId="3237082261" sldId="345"/>
            <ac:picMk id="5" creationId="{2F834A68-4FEA-1F30-2F16-607532C1DBAA}"/>
          </ac:picMkLst>
        </pc:picChg>
        <pc:picChg chg="add del mod">
          <ac:chgData name="재현 송" userId="59b36c7d67039b31" providerId="LiveId" clId="{C19E34AC-FE48-4555-B1CE-1E43929A82A8}" dt="2025-04-05T08:06:35.764" v="3691"/>
          <ac:picMkLst>
            <pc:docMk/>
            <pc:sldMk cId="3237082261" sldId="345"/>
            <ac:picMk id="6" creationId="{AE9D1501-D93D-CFBF-466D-B49CAEF36D5C}"/>
          </ac:picMkLst>
        </pc:picChg>
        <pc:picChg chg="add del mod">
          <ac:chgData name="재현 송" userId="59b36c7d67039b31" providerId="LiveId" clId="{C19E34AC-FE48-4555-B1CE-1E43929A82A8}" dt="2025-04-05T08:07:36.774" v="3693"/>
          <ac:picMkLst>
            <pc:docMk/>
            <pc:sldMk cId="3237082261" sldId="345"/>
            <ac:picMk id="7" creationId="{CC71A68D-A2E4-4EA3-BDA9-8935391DA89B}"/>
          </ac:picMkLst>
        </pc:picChg>
        <pc:picChg chg="add del mod">
          <ac:chgData name="재현 송" userId="59b36c7d67039b31" providerId="LiveId" clId="{C19E34AC-FE48-4555-B1CE-1E43929A82A8}" dt="2025-04-05T08:08:23.642" v="3695"/>
          <ac:picMkLst>
            <pc:docMk/>
            <pc:sldMk cId="3237082261" sldId="345"/>
            <ac:picMk id="8" creationId="{C8734C95-0FD6-A458-6361-E012870E641C}"/>
          </ac:picMkLst>
        </pc:picChg>
        <pc:picChg chg="add mod">
          <ac:chgData name="재현 송" userId="59b36c7d67039b31" providerId="LiveId" clId="{C19E34AC-FE48-4555-B1CE-1E43929A82A8}" dt="2025-04-05T08:10:29.193" v="3696"/>
          <ac:picMkLst>
            <pc:docMk/>
            <pc:sldMk cId="3237082261" sldId="345"/>
            <ac:picMk id="9" creationId="{182E53FA-8C5B-3EB3-AEF6-B4735358E7CA}"/>
          </ac:picMkLst>
        </pc:picChg>
      </pc:sldChg>
      <pc:sldChg chg="addSp modSp add mod modTransition">
        <pc:chgData name="재현 송" userId="59b36c7d67039b31" providerId="LiveId" clId="{C19E34AC-FE48-4555-B1CE-1E43929A82A8}" dt="2025-04-05T08:05:58.253" v="3688"/>
        <pc:sldMkLst>
          <pc:docMk/>
          <pc:sldMk cId="2492129368" sldId="346"/>
        </pc:sldMkLst>
        <pc:spChg chg="mod">
          <ac:chgData name="재현 송" userId="59b36c7d67039b31" providerId="LiveId" clId="{C19E34AC-FE48-4555-B1CE-1E43929A82A8}" dt="2025-04-04T11:02:32.611" v="2935" actId="20577"/>
          <ac:spMkLst>
            <pc:docMk/>
            <pc:sldMk cId="2492129368" sldId="346"/>
            <ac:spMk id="4" creationId="{549B0AC9-1AD3-60EE-15B8-FA198784B4B5}"/>
          </ac:spMkLst>
        </pc:spChg>
        <pc:picChg chg="add mod">
          <ac:chgData name="재현 송" userId="59b36c7d67039b31" providerId="LiveId" clId="{C19E34AC-FE48-4555-B1CE-1E43929A82A8}" dt="2025-04-05T08:05:58.253" v="3688"/>
          <ac:picMkLst>
            <pc:docMk/>
            <pc:sldMk cId="2492129368" sldId="346"/>
            <ac:picMk id="3" creationId="{C892361B-C1A4-DC2C-29F0-EB9C4D60E2C0}"/>
          </ac:picMkLst>
        </pc:picChg>
      </pc:sldChg>
      <pc:sldChg chg="addSp modSp add mod modTransition">
        <pc:chgData name="재현 송" userId="59b36c7d67039b31" providerId="LiveId" clId="{C19E34AC-FE48-4555-B1CE-1E43929A82A8}" dt="2025-04-05T08:05:58.253" v="3688"/>
        <pc:sldMkLst>
          <pc:docMk/>
          <pc:sldMk cId="3624076943" sldId="347"/>
        </pc:sldMkLst>
        <pc:spChg chg="mod">
          <ac:chgData name="재현 송" userId="59b36c7d67039b31" providerId="LiveId" clId="{C19E34AC-FE48-4555-B1CE-1E43929A82A8}" dt="2025-04-04T11:10:55.806" v="3671" actId="20577"/>
          <ac:spMkLst>
            <pc:docMk/>
            <pc:sldMk cId="3624076943" sldId="347"/>
            <ac:spMk id="4" creationId="{0E4A8BBE-E864-C32B-2FCD-DE61CEC5A00B}"/>
          </ac:spMkLst>
        </pc:spChg>
        <pc:picChg chg="add mod">
          <ac:chgData name="재현 송" userId="59b36c7d67039b31" providerId="LiveId" clId="{C19E34AC-FE48-4555-B1CE-1E43929A82A8}" dt="2025-04-05T08:05:58.253" v="3688"/>
          <ac:picMkLst>
            <pc:docMk/>
            <pc:sldMk cId="3624076943" sldId="347"/>
            <ac:picMk id="3" creationId="{E773516A-D150-473C-BCAF-D28ACDAEB317}"/>
          </ac:picMkLst>
        </pc:picChg>
      </pc:sldChg>
      <pc:sldChg chg="addSp delSp modSp add mod modTransition modAnim">
        <pc:chgData name="재현 송" userId="59b36c7d67039b31" providerId="LiveId" clId="{C19E34AC-FE48-4555-B1CE-1E43929A82A8}" dt="2025-04-05T08:12:01.249" v="3700"/>
        <pc:sldMkLst>
          <pc:docMk/>
          <pc:sldMk cId="213113575" sldId="348"/>
        </pc:sldMkLst>
        <pc:spChg chg="mod">
          <ac:chgData name="재현 송" userId="59b36c7d67039b31" providerId="LiveId" clId="{C19E34AC-FE48-4555-B1CE-1E43929A82A8}" dt="2025-04-04T11:06:20.981" v="3471" actId="20577"/>
          <ac:spMkLst>
            <pc:docMk/>
            <pc:sldMk cId="213113575" sldId="348"/>
            <ac:spMk id="4" creationId="{79A7BFD3-2664-DA66-F2DF-05CB4E7D0241}"/>
          </ac:spMkLst>
        </pc:spChg>
        <pc:graphicFrameChg chg="del">
          <ac:chgData name="재현 송" userId="59b36c7d67039b31" providerId="LiveId" clId="{C19E34AC-FE48-4555-B1CE-1E43929A82A8}" dt="2025-04-04T11:06:05.110" v="3435" actId="478"/>
          <ac:graphicFrameMkLst>
            <pc:docMk/>
            <pc:sldMk cId="213113575" sldId="348"/>
            <ac:graphicFrameMk id="3" creationId="{E8D7319C-55B7-3E65-F747-B29DBB315D25}"/>
          </ac:graphicFrameMkLst>
        </pc:graphicFrameChg>
        <pc:graphicFrameChg chg="add mod modGraphic">
          <ac:chgData name="재현 송" userId="59b36c7d67039b31" providerId="LiveId" clId="{C19E34AC-FE48-4555-B1CE-1E43929A82A8}" dt="2025-04-04T11:06:43.616" v="3483" actId="404"/>
          <ac:graphicFrameMkLst>
            <pc:docMk/>
            <pc:sldMk cId="213113575" sldId="348"/>
            <ac:graphicFrameMk id="5" creationId="{0DF93FEA-C45F-5AB8-FCCA-314F7D0BAFC6}"/>
          </ac:graphicFrameMkLst>
        </pc:graphicFrameChg>
        <pc:picChg chg="add del mod">
          <ac:chgData name="재현 송" userId="59b36c7d67039b31" providerId="LiveId" clId="{C19E34AC-FE48-4555-B1CE-1E43929A82A8}" dt="2025-04-05T08:10:31.565" v="3697"/>
          <ac:picMkLst>
            <pc:docMk/>
            <pc:sldMk cId="213113575" sldId="348"/>
            <ac:picMk id="3" creationId="{5AADB4B4-F9A3-593C-ED45-9706FF9A1B67}"/>
          </ac:picMkLst>
        </pc:picChg>
        <pc:picChg chg="add del mod">
          <ac:chgData name="재현 송" userId="59b36c7d67039b31" providerId="LiveId" clId="{C19E34AC-FE48-4555-B1CE-1E43929A82A8}" dt="2025-04-05T08:11:09.189" v="3699"/>
          <ac:picMkLst>
            <pc:docMk/>
            <pc:sldMk cId="213113575" sldId="348"/>
            <ac:picMk id="6" creationId="{A520324F-E8C9-D5E6-1B1A-9EC8B2A4152F}"/>
          </ac:picMkLst>
        </pc:picChg>
        <pc:picChg chg="add mod">
          <ac:chgData name="재현 송" userId="59b36c7d67039b31" providerId="LiveId" clId="{C19E34AC-FE48-4555-B1CE-1E43929A82A8}" dt="2025-04-05T08:12:01.249" v="3700"/>
          <ac:picMkLst>
            <pc:docMk/>
            <pc:sldMk cId="213113575" sldId="348"/>
            <ac:picMk id="7" creationId="{BD719804-8E5D-7CA2-E814-CE8937483F2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2D21F-FB27-4973-BA50-A28D6CAE8A36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863CC-1987-4F5C-ABCB-573AC5D55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1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4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35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3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9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6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4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449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E4BE104F-1530-DF25-003C-F68C5803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표 개체 틀 6">
            <a:extLst>
              <a:ext uri="{FF2B5EF4-FFF2-40B4-BE49-F238E27FC236}">
                <a16:creationId xmlns:a16="http://schemas.microsoft.com/office/drawing/2014/main" id="{9D5D8976-40DB-E295-09F0-41A4F2131927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04892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표 개체 틀 6">
            <a:extLst>
              <a:ext uri="{FF2B5EF4-FFF2-40B4-BE49-F238E27FC236}">
                <a16:creationId xmlns:a16="http://schemas.microsoft.com/office/drawing/2014/main" id="{79619B9B-89B8-84E3-B7E2-AAFC856C2C1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537823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80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449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E4BE104F-1530-DF25-003C-F68C5803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표 개체 틀 6">
            <a:extLst>
              <a:ext uri="{FF2B5EF4-FFF2-40B4-BE49-F238E27FC236}">
                <a16:creationId xmlns:a16="http://schemas.microsoft.com/office/drawing/2014/main" id="{79619B9B-89B8-84E3-B7E2-AAFC856C2C1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537823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CDF6D53-9489-627C-ACB8-FE46C90F1E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4890" y="1677798"/>
            <a:ext cx="4281053" cy="39259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72802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8F58CD99-B6A1-12D0-EEF1-63F2F4B9D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26" r:id="rId7"/>
    <p:sldLayoutId id="2147483714" r:id="rId8"/>
    <p:sldLayoutId id="2147483715" r:id="rId9"/>
    <p:sldLayoutId id="2147483716" r:id="rId10"/>
    <p:sldLayoutId id="2147483717" r:id="rId11"/>
    <p:sldLayoutId id="2147483719" r:id="rId12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51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0" name="Group 53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5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F55576B-0897-B8E5-2160-AB13AEA91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43" y="1220692"/>
            <a:ext cx="7355795" cy="251044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Multi-Task Learning</a:t>
            </a:r>
            <a:r>
              <a:rPr lang="ko-KR" altLang="en-US" sz="3200" dirty="0"/>
              <a:t>을 활용한</a:t>
            </a:r>
            <a:br>
              <a:rPr lang="en-US" altLang="ko-KR" sz="3200" dirty="0"/>
            </a:br>
            <a:r>
              <a:rPr lang="en-US" altLang="ko-KR" sz="3200" dirty="0"/>
              <a:t>PVT v2 </a:t>
            </a:r>
            <a:r>
              <a:rPr lang="ko-KR" altLang="en-US" sz="3200" dirty="0"/>
              <a:t>프레임워크 성능 개선</a:t>
            </a:r>
            <a:br>
              <a:rPr lang="en-US" altLang="ko-KR" sz="3200" dirty="0"/>
            </a:br>
            <a:r>
              <a:rPr lang="en-US" altLang="ko-KR" sz="3200" dirty="0"/>
              <a:t>- </a:t>
            </a:r>
            <a:r>
              <a:rPr lang="ko-KR" altLang="en-US" sz="3200" dirty="0"/>
              <a:t>문제정의서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F9FB3-222B-3352-ED72-5B8300DCE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37574"/>
            <a:ext cx="5185297" cy="2309737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8</a:t>
            </a:r>
            <a:r>
              <a:rPr lang="ko-KR" altLang="en-US" sz="1600" dirty="0"/>
              <a:t>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202001156 </a:t>
            </a:r>
            <a:r>
              <a:rPr lang="ko-KR" altLang="en-US" sz="1600" dirty="0"/>
              <a:t>정보통계학과 김수영</a:t>
            </a:r>
            <a:endParaRPr lang="en-US" altLang="ko-KR" sz="1600" dirty="0"/>
          </a:p>
          <a:p>
            <a:r>
              <a:rPr lang="en-US" altLang="ko-KR" sz="1600" dirty="0"/>
              <a:t>202002510 </a:t>
            </a:r>
            <a:r>
              <a:rPr lang="ko-KR" altLang="en-US" sz="1600" dirty="0"/>
              <a:t>컴퓨터융합학부 송재현</a:t>
            </a:r>
          </a:p>
        </p:txBody>
      </p:sp>
      <p:sp>
        <p:nvSpPr>
          <p:cNvPr id="87" name="Right Triangle 86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7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D22D4-EC31-430B-BB5D-54D8EE433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A4224-2209-3369-355D-918ACD07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이해당사자 인터뷰</a:t>
            </a:r>
            <a:r>
              <a:rPr lang="en-US" altLang="ko-KR" dirty="0"/>
              <a:t>/ </a:t>
            </a:r>
            <a:r>
              <a:rPr lang="ko-KR" altLang="en-US" dirty="0"/>
              <a:t>설문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0F63F-34C0-07B8-E0D4-FC062D409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목적</a:t>
            </a:r>
            <a:r>
              <a:rPr lang="en-US" altLang="ko-KR" dirty="0"/>
              <a:t>: MTL</a:t>
            </a:r>
            <a:r>
              <a:rPr lang="ko-KR" altLang="en-US" dirty="0"/>
              <a:t>에 대한 대중 인식 파악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설문 대상</a:t>
            </a:r>
            <a:r>
              <a:rPr lang="en-US" altLang="ko-KR" dirty="0"/>
              <a:t>: </a:t>
            </a:r>
            <a:r>
              <a:rPr lang="ko-KR" altLang="en-US" dirty="0"/>
              <a:t>조원 지인</a:t>
            </a:r>
            <a:r>
              <a:rPr lang="en-US" altLang="ko-KR" dirty="0"/>
              <a:t>, </a:t>
            </a:r>
            <a:r>
              <a:rPr lang="ko-KR" altLang="en-US" dirty="0"/>
              <a:t>커뮤니티 등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설문 방식</a:t>
            </a:r>
            <a:r>
              <a:rPr lang="en-US" altLang="ko-KR" dirty="0"/>
              <a:t>: Google Form (</a:t>
            </a:r>
            <a:r>
              <a:rPr lang="ko-KR" altLang="en-US" dirty="0"/>
              <a:t>총 </a:t>
            </a:r>
            <a:r>
              <a:rPr lang="en-US" altLang="ko-KR" dirty="0"/>
              <a:t>25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43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02C40-E4E6-A628-60C9-07248EBCA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32F67-C477-1892-B66E-97E6DBE7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이해당사자 인터뷰</a:t>
            </a:r>
            <a:r>
              <a:rPr lang="en-US" altLang="ko-KR" dirty="0"/>
              <a:t>/ </a:t>
            </a:r>
            <a:r>
              <a:rPr lang="ko-KR" altLang="en-US" dirty="0"/>
              <a:t>설문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6395F-2453-3BF3-DB9B-91CBEF167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80659"/>
            <a:ext cx="10325000" cy="407871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설문 문항 요약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MTL </a:t>
            </a:r>
            <a:r>
              <a:rPr lang="ko-KR" altLang="en-US" dirty="0"/>
              <a:t>상용화 가능성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MTL vs. Single Task Learning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MTL </a:t>
            </a:r>
            <a:r>
              <a:rPr lang="ko-KR" altLang="en-US" dirty="0"/>
              <a:t>유효성 검증 필요성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향후 </a:t>
            </a:r>
            <a:r>
              <a:rPr lang="en-US" altLang="ko-KR" dirty="0"/>
              <a:t>AI </a:t>
            </a:r>
            <a:r>
              <a:rPr lang="ko-KR" altLang="en-US" dirty="0"/>
              <a:t>성능 발전 기여 가능성</a:t>
            </a:r>
          </a:p>
        </p:txBody>
      </p:sp>
    </p:spTree>
    <p:extLst>
      <p:ext uri="{BB962C8B-B14F-4D97-AF65-F5344CB8AC3E}">
        <p14:creationId xmlns:p14="http://schemas.microsoft.com/office/powerpoint/2010/main" val="3628423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ED403-BA65-EE0A-3451-B9DC5837E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EAD2F-79C4-022D-D022-3E657428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이해당사자 인터뷰</a:t>
            </a:r>
            <a:r>
              <a:rPr lang="en-US" altLang="ko-KR" dirty="0"/>
              <a:t>/ </a:t>
            </a:r>
            <a:r>
              <a:rPr lang="ko-KR" altLang="en-US" dirty="0"/>
              <a:t>설문 개요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922238-59F4-347C-4902-74AAD6734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" y="2207739"/>
            <a:ext cx="5428488" cy="21627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470E40-CB6D-C926-9C55-99115EE33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43353"/>
            <a:ext cx="5261811" cy="21455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4A0BCF-1033-ECAF-21BA-E5ED5321F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79" y="4532231"/>
            <a:ext cx="5404921" cy="20522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63FAE6C-9CE1-896E-E388-DE890AD63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661" y="4434904"/>
            <a:ext cx="5428488" cy="2102770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E5D7AE1-6EA4-F304-82FA-A850BBBCD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04176"/>
            <a:ext cx="9415447" cy="697846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설문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51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74F46-4D72-6A4D-A518-798B66C7E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64B9D-D5F7-64CA-13A4-E4CFBDC1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이해당사자 인터뷰</a:t>
            </a:r>
            <a:r>
              <a:rPr lang="en-US" altLang="ko-KR" dirty="0"/>
              <a:t>/ </a:t>
            </a:r>
            <a:r>
              <a:rPr lang="ko-KR" altLang="en-US" dirty="0"/>
              <a:t>설문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309112-FFA9-0389-1B7A-5D5B45599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0245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설문 결과 요약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MTL </a:t>
            </a:r>
            <a:r>
              <a:rPr lang="ko-KR" altLang="en-US" dirty="0"/>
              <a:t>상용화 가능성 높음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MTL</a:t>
            </a:r>
            <a:r>
              <a:rPr lang="ko-KR" altLang="en-US" dirty="0"/>
              <a:t>이 기존 학습법보다 유용하다는 응답 다수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MTL </a:t>
            </a:r>
            <a:r>
              <a:rPr lang="ko-KR" altLang="en-US" dirty="0"/>
              <a:t>유효성 검증 필요성 공감대 형성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향후 </a:t>
            </a:r>
            <a:r>
              <a:rPr lang="en-US" altLang="ko-KR" dirty="0"/>
              <a:t>AI </a:t>
            </a:r>
            <a:r>
              <a:rPr lang="ko-KR" altLang="en-US" dirty="0"/>
              <a:t>성능 발전에 </a:t>
            </a:r>
            <a:r>
              <a:rPr lang="en-US" altLang="ko-KR" dirty="0"/>
              <a:t>MTL</a:t>
            </a:r>
            <a:r>
              <a:rPr lang="ko-KR" altLang="en-US" dirty="0"/>
              <a:t>의 기여 가능성 높음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37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E076D-D6C5-011E-91D6-43636FB01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11978-DAFE-9342-F60D-DD8F18664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기대 효과 및 향후 확장 가능성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C5509F-8DB0-49D8-E378-654C16024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0245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사용자 관점의 기대 효과</a:t>
            </a:r>
            <a:endParaRPr lang="en-US" altLang="ko-KR" dirty="0"/>
          </a:p>
          <a:p>
            <a:r>
              <a:rPr lang="ko-KR" altLang="en-US" dirty="0"/>
              <a:t>자율주행 인식 정확도 향상으로 인한 안전성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모델로 여러 작업 수행하므로 시간 단축과 자원 절약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439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68029-A904-7FEF-43FE-9F4B90F04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898A2-3B3A-073B-5079-8924AF5D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기대 효과 및 향후 확장 가능성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9B0AC9-1AD3-60EE-15B8-FA198784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0245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사회적 관점의 기대 효과</a:t>
            </a:r>
            <a:endParaRPr lang="en-US" altLang="ko-KR" dirty="0"/>
          </a:p>
          <a:p>
            <a:r>
              <a:rPr lang="ko-KR" altLang="en-US" dirty="0"/>
              <a:t>기술 신뢰 기반 확보로 자율주행차 보급 가속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교통사고 감소</a:t>
            </a:r>
            <a:r>
              <a:rPr lang="en-US" altLang="ko-KR" dirty="0"/>
              <a:t>, </a:t>
            </a:r>
            <a:r>
              <a:rPr lang="ko-KR" altLang="en-US" dirty="0"/>
              <a:t>교통 약자 이동 편의성 향상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물류</a:t>
            </a:r>
            <a:r>
              <a:rPr lang="en-US" altLang="ko-KR" dirty="0"/>
              <a:t>, </a:t>
            </a:r>
            <a:r>
              <a:rPr lang="ko-KR" altLang="en-US" dirty="0"/>
              <a:t>운송 자동화 기여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212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15D04-A6E3-3FBE-FE26-442356092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608E-F77B-2A4F-B6FA-F546F030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기대 효과 및 향후 확장 가능성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4A8BBE-E864-C32B-2FCD-DE61CEC5A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0245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산업적 확장 가능성</a:t>
            </a:r>
            <a:endParaRPr lang="en-US" altLang="ko-KR" dirty="0"/>
          </a:p>
          <a:p>
            <a:r>
              <a:rPr lang="ko-KR" altLang="en-US" dirty="0" err="1"/>
              <a:t>경량화된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  <a:r>
              <a:rPr lang="ko-KR" altLang="en-US" dirty="0"/>
              <a:t>로 </a:t>
            </a:r>
            <a:r>
              <a:rPr lang="ko-KR" altLang="en-US" dirty="0" err="1"/>
              <a:t>드론</a:t>
            </a:r>
            <a:r>
              <a:rPr lang="en-US" altLang="ko-KR" dirty="0"/>
              <a:t>, CCTV, </a:t>
            </a:r>
            <a:r>
              <a:rPr lang="ko-KR" altLang="en-US" dirty="0"/>
              <a:t>스마트 팩토리 등 활용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PVT v2</a:t>
            </a:r>
            <a:r>
              <a:rPr lang="ko-KR" altLang="en-US" dirty="0"/>
              <a:t>와 같은 범용 백본 모델로 산업용 </a:t>
            </a:r>
            <a:r>
              <a:rPr lang="en-US" altLang="ko-KR" dirty="0"/>
              <a:t>AI </a:t>
            </a:r>
            <a:r>
              <a:rPr lang="ko-KR" altLang="en-US" dirty="0"/>
              <a:t>모델 설계 시</a:t>
            </a:r>
            <a:r>
              <a:rPr lang="en-US" altLang="ko-KR" dirty="0"/>
              <a:t>, </a:t>
            </a:r>
            <a:r>
              <a:rPr lang="ko-KR" altLang="en-US" dirty="0"/>
              <a:t>재사용성과 확장성이 좋음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4076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930AD-51D0-6B52-B23A-DD0511386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F4074-CB47-A6F8-495E-33FCCA31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개발의 추진전략 및 방법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63D3A-8902-7760-B556-2967F94A9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0245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추진 일정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B24685D-D464-A11F-57A2-365E14CF6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233082"/>
              </p:ext>
            </p:extLst>
          </p:nvPr>
        </p:nvGraphicFramePr>
        <p:xfrm>
          <a:off x="2815390" y="2334104"/>
          <a:ext cx="8348647" cy="4325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4035">
                  <a:extLst>
                    <a:ext uri="{9D8B030D-6E8A-4147-A177-3AD203B41FA5}">
                      <a16:colId xmlns:a16="http://schemas.microsoft.com/office/drawing/2014/main" val="2564891012"/>
                    </a:ext>
                  </a:extLst>
                </a:gridCol>
                <a:gridCol w="2244819">
                  <a:extLst>
                    <a:ext uri="{9D8B030D-6E8A-4147-A177-3AD203B41FA5}">
                      <a16:colId xmlns:a16="http://schemas.microsoft.com/office/drawing/2014/main" val="3886767679"/>
                    </a:ext>
                  </a:extLst>
                </a:gridCol>
                <a:gridCol w="4639793">
                  <a:extLst>
                    <a:ext uri="{9D8B030D-6E8A-4147-A177-3AD203B41FA5}">
                      <a16:colId xmlns:a16="http://schemas.microsoft.com/office/drawing/2014/main" val="3344250441"/>
                    </a:ext>
                  </a:extLst>
                </a:gridCol>
              </a:tblGrid>
              <a:tr h="308955"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400" kern="100">
                          <a:effectLst/>
                        </a:rPr>
                        <a:t>기간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400" kern="100">
                          <a:effectLst/>
                        </a:rPr>
                        <a:t>주요 내용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400" kern="100">
                          <a:effectLst/>
                        </a:rPr>
                        <a:t>세부 내용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75861"/>
                  </a:ext>
                </a:extLst>
              </a:tr>
              <a:tr h="926864"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400" kern="100">
                          <a:effectLst/>
                        </a:rPr>
                        <a:t>5~6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400" kern="100" dirty="0">
                          <a:effectLst/>
                        </a:rPr>
                        <a:t>데이터셋 조사 및 로드</a:t>
                      </a:r>
                      <a:endParaRPr lang="ko-KR" sz="1400" kern="1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400" kern="100">
                          <a:effectLst/>
                        </a:rPr>
                        <a:t>ImageNet, COCO, ADE20K</a:t>
                      </a:r>
                      <a:r>
                        <a:rPr lang="ko-KR" sz="1400" kern="100">
                          <a:effectLst/>
                        </a:rPr>
                        <a:t>의 특성 파악 및 다운로드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라이선스 확인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분류</a:t>
                      </a:r>
                      <a:r>
                        <a:rPr lang="en-US" sz="1400" kern="100">
                          <a:effectLst/>
                        </a:rPr>
                        <a:t>/</a:t>
                      </a:r>
                      <a:r>
                        <a:rPr lang="ko-KR" sz="1400" kern="100">
                          <a:effectLst/>
                        </a:rPr>
                        <a:t>검출</a:t>
                      </a:r>
                      <a:r>
                        <a:rPr lang="en-US" sz="1400" kern="100">
                          <a:effectLst/>
                        </a:rPr>
                        <a:t>/</a:t>
                      </a:r>
                      <a:r>
                        <a:rPr lang="ko-KR" sz="1400" kern="100">
                          <a:effectLst/>
                        </a:rPr>
                        <a:t>세분화 용도 파악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4024008"/>
                  </a:ext>
                </a:extLst>
              </a:tr>
              <a:tr h="617909"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400" kern="100">
                          <a:effectLst/>
                        </a:rPr>
                        <a:t>7~8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400" kern="100" dirty="0">
                          <a:effectLst/>
                        </a:rPr>
                        <a:t>데이터 </a:t>
                      </a:r>
                      <a:r>
                        <a:rPr lang="ko-KR" sz="1400" kern="100" dirty="0" err="1">
                          <a:effectLst/>
                        </a:rPr>
                        <a:t>전처리</a:t>
                      </a: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증강 및 정규화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ko-KR" sz="1400" kern="1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400" kern="100">
                          <a:effectLst/>
                        </a:rPr>
                        <a:t>데이터 증강</a:t>
                      </a:r>
                      <a:r>
                        <a:rPr lang="en-US" sz="1400" kern="100">
                          <a:effectLst/>
                        </a:rPr>
                        <a:t>(Augmentation), </a:t>
                      </a:r>
                      <a:r>
                        <a:rPr lang="ko-KR" sz="1400" kern="100">
                          <a:effectLst/>
                        </a:rPr>
                        <a:t>정규화</a:t>
                      </a:r>
                      <a:r>
                        <a:rPr lang="en-US" sz="1400" kern="100">
                          <a:effectLst/>
                        </a:rPr>
                        <a:t>(Normalization) </a:t>
                      </a:r>
                      <a:r>
                        <a:rPr lang="ko-KR" sz="1400" kern="100">
                          <a:effectLst/>
                        </a:rPr>
                        <a:t>전략 수립 및 파이프라인 구성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8778556"/>
                  </a:ext>
                </a:extLst>
              </a:tr>
              <a:tr h="308955"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400" kern="100">
                          <a:effectLst/>
                        </a:rPr>
                        <a:t>9~10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400" kern="100">
                          <a:effectLst/>
                        </a:rPr>
                        <a:t>PVT v2 </a:t>
                      </a:r>
                      <a:r>
                        <a:rPr lang="ko-KR" sz="1400" kern="100">
                          <a:effectLst/>
                        </a:rPr>
                        <a:t>백본 설계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구현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400" kern="100">
                          <a:effectLst/>
                        </a:rPr>
                        <a:t>PVT v2 </a:t>
                      </a:r>
                      <a:r>
                        <a:rPr lang="ko-KR" sz="1400" kern="100">
                          <a:effectLst/>
                        </a:rPr>
                        <a:t>구조 분석 및 구현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998145"/>
                  </a:ext>
                </a:extLst>
              </a:tr>
              <a:tr h="617909"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400" kern="100">
                          <a:effectLst/>
                        </a:rPr>
                        <a:t>11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400" kern="100">
                          <a:effectLst/>
                        </a:rPr>
                        <a:t>Task- specific Decoder </a:t>
                      </a:r>
                      <a:r>
                        <a:rPr lang="ko-KR" sz="1400" kern="100">
                          <a:effectLst/>
                        </a:rPr>
                        <a:t>설계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400" kern="100" dirty="0">
                          <a:effectLst/>
                        </a:rPr>
                        <a:t>분류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ko-KR" sz="1400" kern="100" dirty="0">
                          <a:effectLst/>
                        </a:rPr>
                        <a:t>객체 검출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ko-KR" sz="1400" kern="100" dirty="0">
                          <a:effectLst/>
                        </a:rPr>
                        <a:t>세분화를 위한</a:t>
                      </a:r>
                      <a:r>
                        <a:rPr lang="en-US" sz="1400" kern="100" dirty="0">
                          <a:effectLst/>
                        </a:rPr>
                        <a:t> Decoder </a:t>
                      </a:r>
                      <a:r>
                        <a:rPr lang="ko-KR" sz="1400" kern="100" dirty="0">
                          <a:effectLst/>
                        </a:rPr>
                        <a:t>설계 및 </a:t>
                      </a:r>
                      <a:r>
                        <a:rPr lang="ko-KR" sz="1400" kern="100" dirty="0" err="1">
                          <a:effectLst/>
                        </a:rPr>
                        <a:t>멀티태스크</a:t>
                      </a:r>
                      <a:r>
                        <a:rPr lang="ko-KR" sz="1400" kern="100" dirty="0">
                          <a:effectLst/>
                        </a:rPr>
                        <a:t> 학습 구조 설계</a:t>
                      </a:r>
                      <a:endParaRPr lang="ko-KR" sz="1400" kern="1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7242235"/>
                  </a:ext>
                </a:extLst>
              </a:tr>
              <a:tr h="308955"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400" kern="100">
                          <a:effectLst/>
                        </a:rPr>
                        <a:t>12~13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400" kern="100">
                          <a:effectLst/>
                        </a:rPr>
                        <a:t>MTL </a:t>
                      </a:r>
                      <a:r>
                        <a:rPr lang="ko-KR" sz="1400" kern="100">
                          <a:effectLst/>
                        </a:rPr>
                        <a:t>학습 수행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400" kern="100">
                          <a:effectLst/>
                        </a:rPr>
                        <a:t>Hard sharing</a:t>
                      </a:r>
                      <a:r>
                        <a:rPr lang="ko-KR" sz="1400" kern="100">
                          <a:effectLst/>
                        </a:rPr>
                        <a:t>을 이용한</a:t>
                      </a:r>
                      <a:r>
                        <a:rPr lang="en-US" sz="1400" kern="100">
                          <a:effectLst/>
                        </a:rPr>
                        <a:t> MTL </a:t>
                      </a:r>
                      <a:r>
                        <a:rPr lang="ko-KR" sz="1400" kern="100">
                          <a:effectLst/>
                        </a:rPr>
                        <a:t>학습 수행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1983056"/>
                  </a:ext>
                </a:extLst>
              </a:tr>
              <a:tr h="617909"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400" kern="100">
                          <a:effectLst/>
                        </a:rPr>
                        <a:t>14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400" kern="100">
                          <a:effectLst/>
                        </a:rPr>
                        <a:t>성능 평가 및 테스트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400" kern="100">
                          <a:effectLst/>
                        </a:rPr>
                        <a:t>각</a:t>
                      </a:r>
                      <a:r>
                        <a:rPr lang="en-US" sz="1400" kern="100">
                          <a:effectLst/>
                        </a:rPr>
                        <a:t> Task </a:t>
                      </a:r>
                      <a:r>
                        <a:rPr lang="ko-KR" sz="1400" kern="100">
                          <a:effectLst/>
                        </a:rPr>
                        <a:t>별 성능 평가</a:t>
                      </a:r>
                      <a:r>
                        <a:rPr lang="en-US" sz="1400" kern="100">
                          <a:effectLst/>
                        </a:rPr>
                        <a:t>(metric: Accuracy, mAP, mIoU </a:t>
                      </a:r>
                      <a:r>
                        <a:rPr lang="ko-KR" sz="1400" kern="100">
                          <a:effectLst/>
                        </a:rPr>
                        <a:t>등</a:t>
                      </a:r>
                      <a:r>
                        <a:rPr lang="en-US" sz="1400" kern="100">
                          <a:effectLst/>
                        </a:rPr>
                        <a:t>), </a:t>
                      </a:r>
                      <a:r>
                        <a:rPr lang="ko-KR" sz="1400" kern="100">
                          <a:effectLst/>
                        </a:rPr>
                        <a:t>기존 방식과 비교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0962922"/>
                  </a:ext>
                </a:extLst>
              </a:tr>
              <a:tr h="617909"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400" kern="100">
                          <a:effectLst/>
                        </a:rPr>
                        <a:t>15</a:t>
                      </a:r>
                      <a:r>
                        <a:rPr lang="ko-KR" sz="1400" kern="100">
                          <a:effectLst/>
                        </a:rPr>
                        <a:t>주차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400" kern="100">
                          <a:effectLst/>
                        </a:rPr>
                        <a:t>결과 분석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결론 도출</a:t>
                      </a:r>
                      <a:endParaRPr lang="ko-KR" sz="14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400" kern="100" dirty="0">
                          <a:effectLst/>
                        </a:rPr>
                        <a:t>성능 개선 요인 분석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ko-KR" sz="1400" kern="100" dirty="0">
                          <a:effectLst/>
                        </a:rPr>
                        <a:t>한계점 파악 및 후속 연구 제안</a:t>
                      </a:r>
                      <a:endParaRPr lang="ko-KR" sz="1400" kern="1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6865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082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E07D0-49C7-A53F-D9BE-181C3664A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F827B-DF93-234B-3952-09BF0A8F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개발의 추진전략 및 방법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A7BFD3-2664-DA66-F2DF-05CB4E7D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402457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정량적</a:t>
            </a:r>
            <a:r>
              <a:rPr lang="en-US" altLang="ko-KR" dirty="0"/>
              <a:t>, </a:t>
            </a:r>
            <a:r>
              <a:rPr lang="ko-KR" altLang="en-US" dirty="0"/>
              <a:t>정성적 목표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F93FEA-C45F-5AB8-FCCA-314F7D0BA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75150"/>
              </p:ext>
            </p:extLst>
          </p:nvPr>
        </p:nvGraphicFramePr>
        <p:xfrm>
          <a:off x="3566644" y="2466475"/>
          <a:ext cx="7449435" cy="33207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3294">
                  <a:extLst>
                    <a:ext uri="{9D8B030D-6E8A-4147-A177-3AD203B41FA5}">
                      <a16:colId xmlns:a16="http://schemas.microsoft.com/office/drawing/2014/main" val="2966784753"/>
                    </a:ext>
                  </a:extLst>
                </a:gridCol>
                <a:gridCol w="5536141">
                  <a:extLst>
                    <a:ext uri="{9D8B030D-6E8A-4147-A177-3AD203B41FA5}">
                      <a16:colId xmlns:a16="http://schemas.microsoft.com/office/drawing/2014/main" val="3899958399"/>
                    </a:ext>
                  </a:extLst>
                </a:gridCol>
              </a:tblGrid>
              <a:tr h="664143"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800" kern="100" dirty="0">
                          <a:effectLst/>
                        </a:rPr>
                        <a:t>항목</a:t>
                      </a:r>
                      <a:endParaRPr lang="ko-KR" sz="1800" kern="1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목표</a:t>
                      </a:r>
                      <a:endParaRPr lang="ko-KR" sz="18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9214699"/>
                  </a:ext>
                </a:extLst>
              </a:tr>
              <a:tr h="664143"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학회 발표</a:t>
                      </a:r>
                      <a:endParaRPr lang="ko-KR" sz="18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800" kern="100">
                          <a:effectLst/>
                        </a:rPr>
                        <a:t>KCC, KAAI, KDM</a:t>
                      </a:r>
                      <a:r>
                        <a:rPr lang="ko-KR" sz="1800" kern="100">
                          <a:effectLst/>
                        </a:rPr>
                        <a:t>등의 학회 발표</a:t>
                      </a:r>
                      <a:endParaRPr lang="ko-KR" sz="18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0088856"/>
                  </a:ext>
                </a:extLst>
              </a:tr>
              <a:tr h="664143"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산출물</a:t>
                      </a:r>
                      <a:endParaRPr lang="ko-KR" sz="18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800" kern="100">
                          <a:effectLst/>
                        </a:rPr>
                        <a:t>MTL </a:t>
                      </a:r>
                      <a:r>
                        <a:rPr lang="ko-KR" sz="1800" kern="100">
                          <a:effectLst/>
                        </a:rPr>
                        <a:t>모델 프로토타입</a:t>
                      </a:r>
                      <a:r>
                        <a:rPr lang="en-US" sz="1800" kern="100">
                          <a:effectLst/>
                        </a:rPr>
                        <a:t> 1</a:t>
                      </a:r>
                      <a:r>
                        <a:rPr lang="ko-KR" sz="1800" kern="100">
                          <a:effectLst/>
                        </a:rPr>
                        <a:t>개</a:t>
                      </a:r>
                      <a:r>
                        <a:rPr lang="en-US" sz="1800" kern="100">
                          <a:effectLst/>
                        </a:rPr>
                        <a:t>, </a:t>
                      </a:r>
                      <a:r>
                        <a:rPr lang="ko-KR" sz="1800" kern="100">
                          <a:effectLst/>
                        </a:rPr>
                        <a:t>실험 보고서</a:t>
                      </a:r>
                      <a:r>
                        <a:rPr lang="en-US" sz="1800" kern="100">
                          <a:effectLst/>
                        </a:rPr>
                        <a:t> 1</a:t>
                      </a:r>
                      <a:r>
                        <a:rPr lang="ko-KR" sz="1800" kern="100">
                          <a:effectLst/>
                        </a:rPr>
                        <a:t>부</a:t>
                      </a:r>
                      <a:endParaRPr lang="ko-KR" sz="18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9423024"/>
                  </a:ext>
                </a:extLst>
              </a:tr>
              <a:tr h="664143"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피드백 횟수</a:t>
                      </a:r>
                      <a:endParaRPr lang="ko-KR" sz="18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외부 피드백 최소</a:t>
                      </a:r>
                      <a:r>
                        <a:rPr lang="en-US" sz="1800" kern="100">
                          <a:effectLst/>
                        </a:rPr>
                        <a:t> 2</a:t>
                      </a:r>
                      <a:r>
                        <a:rPr lang="ko-KR" sz="1800" kern="100">
                          <a:effectLst/>
                        </a:rPr>
                        <a:t>회</a:t>
                      </a:r>
                      <a:endParaRPr lang="ko-KR" sz="18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2215573"/>
                  </a:ext>
                </a:extLst>
              </a:tr>
              <a:tr h="664143"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800" kern="100">
                          <a:effectLst/>
                        </a:rPr>
                        <a:t>서비스화 가능성</a:t>
                      </a:r>
                      <a:endParaRPr lang="ko-KR" sz="1800" kern="1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800" kern="100" dirty="0">
                          <a:effectLst/>
                        </a:rPr>
                        <a:t>자율주행 차선 인식 시나리오 실험 구현</a:t>
                      </a:r>
                      <a:endParaRPr lang="ko-KR" sz="1800" kern="1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81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1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7854A-C763-C687-708A-8F53C73E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428E42-5EBC-5C47-2987-C666CDB14B8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3" y="1677798"/>
            <a:ext cx="4114800" cy="3928918"/>
          </a:xfrm>
        </p:spPr>
        <p:txBody>
          <a:bodyPr/>
          <a:lstStyle/>
          <a:p>
            <a:r>
              <a:rPr lang="ko-KR" altLang="en-US" dirty="0"/>
              <a:t>연구 개발의 필요성</a:t>
            </a:r>
            <a:endParaRPr lang="en-US" altLang="ko-KR" dirty="0"/>
          </a:p>
          <a:p>
            <a:r>
              <a:rPr lang="ko-KR" altLang="en-US" dirty="0"/>
              <a:t>연구 개발의 목표 및 내용</a:t>
            </a:r>
            <a:endParaRPr lang="en-US" altLang="ko-KR" dirty="0"/>
          </a:p>
          <a:p>
            <a:r>
              <a:rPr lang="ko-KR" altLang="en-US" dirty="0"/>
              <a:t>이해당사자 인터뷰</a:t>
            </a:r>
            <a:r>
              <a:rPr lang="en-US" altLang="ko-KR" dirty="0"/>
              <a:t>/ </a:t>
            </a:r>
            <a:r>
              <a:rPr lang="ko-KR" altLang="en-US" dirty="0"/>
              <a:t>설문 인사이트</a:t>
            </a:r>
            <a:endParaRPr lang="en-US" altLang="ko-KR" dirty="0"/>
          </a:p>
          <a:p>
            <a:r>
              <a:rPr lang="ko-KR" altLang="en-US" dirty="0"/>
              <a:t>기대 효과 및 향후 확장 가능성</a:t>
            </a:r>
            <a:endParaRPr lang="en-US" altLang="ko-KR" dirty="0"/>
          </a:p>
          <a:p>
            <a:r>
              <a:rPr lang="ko-KR" altLang="en-US" dirty="0"/>
              <a:t>연구 개발의 추진전략 및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190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F2BB9-C78D-35D4-E3DD-69431FE8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개발의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85FE7-5903-6251-0967-2172B529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Single Task Learning</a:t>
            </a:r>
            <a:r>
              <a:rPr lang="ko-KR" altLang="en-US" dirty="0"/>
              <a:t>은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각 </a:t>
            </a:r>
            <a:r>
              <a:rPr lang="en-US" altLang="ko-KR" dirty="0"/>
              <a:t>Task </a:t>
            </a:r>
            <a:r>
              <a:rPr lang="ko-KR" altLang="en-US" dirty="0"/>
              <a:t>별로 학습이 이루어짐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MTL</a:t>
            </a:r>
            <a:r>
              <a:rPr lang="ko-KR" altLang="en-US" dirty="0"/>
              <a:t>은 여러 작업을 동시에 학습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Task</a:t>
            </a:r>
            <a:r>
              <a:rPr lang="ko-KR" altLang="en-US" dirty="0"/>
              <a:t> 간 병렬적인 학습을 통해 전체 </a:t>
            </a:r>
            <a:r>
              <a:rPr lang="en-US" altLang="ko-KR" dirty="0"/>
              <a:t>Task</a:t>
            </a:r>
            <a:r>
              <a:rPr lang="ko-KR" altLang="en-US" dirty="0"/>
              <a:t>의 성능을 향상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18DAFA-00DE-8301-81C5-982EF78E4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144" y="1671549"/>
            <a:ext cx="6068584" cy="17549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4B2D8A-9EAF-2754-59E2-2C56B3462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700" y="3673114"/>
            <a:ext cx="2494099" cy="223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5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39AE2-D671-373E-92A4-FED747202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1DCFC-5C8E-A44F-9D39-C88A16D4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개발의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27860-3FD3-9968-5F64-25C55C6D5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201779"/>
            <a:ext cx="10325000" cy="36936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\AI </a:t>
            </a:r>
            <a:r>
              <a:rPr lang="ko-KR" altLang="en-US" dirty="0"/>
              <a:t>모델 경량화의 필요성 증가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이론적으로 뛰어나지만 실증적 유효성 부족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MTL </a:t>
            </a:r>
            <a:r>
              <a:rPr lang="ko-KR" altLang="en-US" dirty="0"/>
              <a:t>자체의 유효성 검증 필요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037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2250A-3685-03EE-6C6A-2214E2E32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82FCF-87A0-32F1-DF89-733115F5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개발의 목표 및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FFD2E-5190-5814-BD93-2EE518D8D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가지의 연구 목표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 MTL</a:t>
            </a:r>
            <a:r>
              <a:rPr lang="ko-KR" altLang="en-US" dirty="0"/>
              <a:t>의 유효성 검증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MTL</a:t>
            </a:r>
            <a:r>
              <a:rPr lang="ko-KR" altLang="en-US" dirty="0"/>
              <a:t>을 통해 검증된 모형을 실제 문제에 적용</a:t>
            </a:r>
            <a:r>
              <a:rPr lang="en-US" altLang="ko-KR" dirty="0"/>
              <a:t>, MTL</a:t>
            </a:r>
            <a:r>
              <a:rPr lang="ko-KR" altLang="en-US" dirty="0"/>
              <a:t>의 성능 향상 입증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426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4910E-623B-6634-AC1C-A2CA4A5C2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64B26-2429-1993-1D18-CD3A9264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개발의 목표 및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E7710-E0CA-BA45-ABD7-4B9D64FCE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1. MTL</a:t>
            </a:r>
            <a:r>
              <a:rPr lang="ko-KR" altLang="en-US" dirty="0"/>
              <a:t>의 유효성 검증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PVT v2 + MTL </a:t>
            </a:r>
            <a:r>
              <a:rPr lang="ko-KR" altLang="en-US" dirty="0"/>
              <a:t>실험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Single Task Learning </a:t>
            </a:r>
            <a:r>
              <a:rPr lang="ko-KR" altLang="en-US" dirty="0"/>
              <a:t>기반의 </a:t>
            </a:r>
            <a:r>
              <a:rPr lang="en-US" altLang="ko-KR" dirty="0"/>
              <a:t>PVT v2</a:t>
            </a:r>
            <a:r>
              <a:rPr lang="ko-KR" altLang="en-US" dirty="0"/>
              <a:t>라는 프레임워크 존재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주요 데이터셋</a:t>
            </a:r>
            <a:r>
              <a:rPr lang="en-US" altLang="ko-KR" dirty="0"/>
              <a:t>: ImageNet, COCO, ADE20K</a:t>
            </a:r>
            <a:r>
              <a:rPr lang="ko-KR" altLang="en-US" dirty="0"/>
              <a:t>를 이용하여 </a:t>
            </a:r>
            <a:r>
              <a:rPr lang="en-US" altLang="ko-KR" dirty="0"/>
              <a:t>MTL </a:t>
            </a:r>
            <a:r>
              <a:rPr lang="ko-KR" altLang="en-US" dirty="0"/>
              <a:t>학습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PVT v2</a:t>
            </a:r>
            <a:r>
              <a:rPr lang="ko-KR" altLang="en-US" dirty="0"/>
              <a:t>에 </a:t>
            </a:r>
            <a:r>
              <a:rPr lang="en-US" altLang="ko-KR" dirty="0"/>
              <a:t>MTL </a:t>
            </a:r>
            <a:r>
              <a:rPr lang="ko-KR" altLang="en-US" dirty="0"/>
              <a:t>적용하여 성능 개선 후 유효성 검증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238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3D004-D9A7-E09B-6402-8DC0B37A0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6FC90-CF9A-D871-C307-42AF80F2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개발의 목표 및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7A2E3-68C0-8B6C-F1B0-EFEE5B50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2. MTL</a:t>
            </a:r>
            <a:r>
              <a:rPr lang="ko-KR" altLang="en-US" dirty="0"/>
              <a:t>을 통해 검증된 모형을 실제 문제에 적용</a:t>
            </a:r>
            <a:r>
              <a:rPr lang="en-US" altLang="ko-KR" dirty="0"/>
              <a:t>, MTL</a:t>
            </a:r>
            <a:r>
              <a:rPr lang="ko-KR" altLang="en-US" dirty="0"/>
              <a:t>의 성능 향상 입증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MTL </a:t>
            </a:r>
            <a:r>
              <a:rPr lang="ko-KR" altLang="en-US" dirty="0"/>
              <a:t>기반 모델이 자율주행 인식 문제에 적용 가능한지 확인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Tesla </a:t>
            </a:r>
            <a:r>
              <a:rPr lang="en-US" altLang="ko-KR" dirty="0" err="1"/>
              <a:t>HydraNet</a:t>
            </a:r>
            <a:r>
              <a:rPr lang="en-US" altLang="ko-KR" dirty="0"/>
              <a:t> </a:t>
            </a:r>
            <a:r>
              <a:rPr lang="ko-KR" altLang="en-US" dirty="0"/>
              <a:t>벤치마킹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도로 인식</a:t>
            </a:r>
            <a:r>
              <a:rPr lang="en-US" altLang="ko-KR" dirty="0"/>
              <a:t>, </a:t>
            </a:r>
            <a:r>
              <a:rPr lang="ko-KR" altLang="en-US" dirty="0"/>
              <a:t>사람 인식</a:t>
            </a:r>
            <a:r>
              <a:rPr lang="en-US" altLang="ko-KR" dirty="0"/>
              <a:t>, </a:t>
            </a:r>
            <a:r>
              <a:rPr lang="ko-KR" altLang="en-US" dirty="0"/>
              <a:t>차선 감지 기능을 </a:t>
            </a:r>
            <a:r>
              <a:rPr lang="en-US" altLang="ko-KR" dirty="0"/>
              <a:t>Tesla</a:t>
            </a:r>
            <a:r>
              <a:rPr lang="ko-KR" altLang="en-US" dirty="0"/>
              <a:t>의 </a:t>
            </a:r>
            <a:r>
              <a:rPr lang="en-US" altLang="ko-KR" dirty="0" err="1"/>
              <a:t>Hydranet</a:t>
            </a:r>
            <a:r>
              <a:rPr lang="ko-KR" altLang="en-US" dirty="0"/>
              <a:t>과 비교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306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71809-49F5-B823-D47E-FDC40E04E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A383C-EB01-043B-B6B8-02DEBA74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개발의 목표 및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AFD36-1235-DC5E-D674-C5729C28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해결하고자 하는 문제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MTL </a:t>
            </a:r>
            <a:r>
              <a:rPr lang="ko-KR" altLang="en-US" dirty="0"/>
              <a:t>성능 향상에 대한 실험적 근거 부족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2. MTL </a:t>
            </a:r>
            <a:r>
              <a:rPr lang="ko-KR" altLang="en-US" dirty="0"/>
              <a:t>모델의 실제 응용 가능성 평가 부족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813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530D1-2806-846B-22D7-020942CF6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866A7-4E67-1B41-AE0A-A93F1C9A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개발의 목표 및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BBD43-ED94-725D-7A8E-7B6FC97F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해결 방법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PVT v2 </a:t>
            </a:r>
            <a:r>
              <a:rPr lang="ko-KR" altLang="en-US" dirty="0"/>
              <a:t>기반 </a:t>
            </a:r>
            <a:r>
              <a:rPr lang="en-US" altLang="ko-KR" dirty="0"/>
              <a:t>MTL </a:t>
            </a:r>
            <a:r>
              <a:rPr lang="ko-KR" altLang="en-US" dirty="0"/>
              <a:t>구조 설계 및 구현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세 가지 작업을 동시 학습하여 일반화 성능과 효율성 비교</a:t>
            </a:r>
            <a:endParaRPr lang="en-US" altLang="ko-KR" dirty="0"/>
          </a:p>
          <a:p>
            <a:pPr>
              <a:buFont typeface="+mj-lt"/>
              <a:buAutoNum type="arabicPeriod"/>
            </a:pP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자율주행 분야에서 </a:t>
            </a:r>
            <a:r>
              <a:rPr lang="en-US" altLang="ko-KR" dirty="0" err="1"/>
              <a:t>HydraNet</a:t>
            </a:r>
            <a:r>
              <a:rPr lang="ko-KR" altLang="en-US" dirty="0"/>
              <a:t>과의 성능 비교</a:t>
            </a:r>
          </a:p>
        </p:txBody>
      </p:sp>
    </p:spTree>
    <p:extLst>
      <p:ext uri="{BB962C8B-B14F-4D97-AF65-F5344CB8AC3E}">
        <p14:creationId xmlns:p14="http://schemas.microsoft.com/office/powerpoint/2010/main" val="404044689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351E1F"/>
      </a:dk2>
      <a:lt2>
        <a:srgbClr val="E8E2E7"/>
      </a:lt2>
      <a:accent1>
        <a:srgbClr val="47B662"/>
      </a:accent1>
      <a:accent2>
        <a:srgbClr val="3BB189"/>
      </a:accent2>
      <a:accent3>
        <a:srgbClr val="47AEB6"/>
      </a:accent3>
      <a:accent4>
        <a:srgbClr val="3B77B1"/>
      </a:accent4>
      <a:accent5>
        <a:srgbClr val="4D58C3"/>
      </a:accent5>
      <a:accent6>
        <a:srgbClr val="613BB1"/>
      </a:accent6>
      <a:hlink>
        <a:srgbClr val="BF3FA0"/>
      </a:hlink>
      <a:folHlink>
        <a:srgbClr val="7F7F7F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665</Words>
  <Application>Microsoft Office PowerPoint</Application>
  <PresentationFormat>와이드스크린</PresentationFormat>
  <Paragraphs>137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Wingdings</vt:lpstr>
      <vt:lpstr>Arial</vt:lpstr>
      <vt:lpstr>맑은 고딕</vt:lpstr>
      <vt:lpstr>Times New Roman</vt:lpstr>
      <vt:lpstr>나눔바른고딕</vt:lpstr>
      <vt:lpstr>CosineVTI</vt:lpstr>
      <vt:lpstr>Multi-Task Learning을 활용한 PVT v2 프레임워크 성능 개선 - 문제정의서</vt:lpstr>
      <vt:lpstr>목차</vt:lpstr>
      <vt:lpstr>연구 개발의 필요성</vt:lpstr>
      <vt:lpstr>연구 개발의 필요성</vt:lpstr>
      <vt:lpstr>연구 개발의 목표 및 내용</vt:lpstr>
      <vt:lpstr>연구 개발의 목표 및 내용</vt:lpstr>
      <vt:lpstr>연구 개발의 목표 및 내용</vt:lpstr>
      <vt:lpstr>연구 개발의 목표 및 내용</vt:lpstr>
      <vt:lpstr>연구 개발의 목표 및 내용</vt:lpstr>
      <vt:lpstr>이해당사자 인터뷰/ 설문 개요</vt:lpstr>
      <vt:lpstr>이해당사자 인터뷰/ 설문 개요</vt:lpstr>
      <vt:lpstr>이해당사자 인터뷰/ 설문 개요</vt:lpstr>
      <vt:lpstr>이해당사자 인터뷰/ 설문 개요</vt:lpstr>
      <vt:lpstr>기대 효과 및 향후 확장 가능성</vt:lpstr>
      <vt:lpstr>기대 효과 및 향후 확장 가능성</vt:lpstr>
      <vt:lpstr>기대 효과 및 향후 확장 가능성</vt:lpstr>
      <vt:lpstr>연구 개발의 추진전략 및 방법</vt:lpstr>
      <vt:lpstr>연구 개발의 추진전략 및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R&amp;D 예산 감축 인식조사 표본설계</dc:title>
  <dc:creator>김수영</dc:creator>
  <cp:lastModifiedBy>재현 송</cp:lastModifiedBy>
  <cp:revision>10</cp:revision>
  <dcterms:created xsi:type="dcterms:W3CDTF">2023-12-03T10:31:03Z</dcterms:created>
  <dcterms:modified xsi:type="dcterms:W3CDTF">2025-04-05T08:39:55Z</dcterms:modified>
</cp:coreProperties>
</file>