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3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49AE-BFFE-4C08-95C3-8F894364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FB499-8146-4866-83F6-2ACE35D6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E9ACA-FE10-4F0F-9511-43308F97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773D1-C135-4C4C-87F0-AE8A4DEB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582B1-02A5-40DA-B354-751CA73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481EE-1073-4417-9409-92D13D9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BEBAB-2085-4D6E-96FA-F47A5978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BE1E6-23CE-4027-A14D-76759934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9BCC0-3A75-453B-AB03-137C5F48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9E3A0-CAAF-4878-B28A-D3090F1D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94632-999D-43B5-ACDF-8CE09290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5C2C2-B04B-4CF5-99CE-1AFA947D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DEAB1-CEA0-43D3-9A8C-01E7CEA9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C2705-1E44-451A-A05F-FD4B7457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96351-0661-4A0D-A2EC-D4D42AF4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7490B-56A3-4563-BE29-684F5C92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12A50-CE61-4406-BEE5-3D12F717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7247-840F-4A34-B2ED-815F7A48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ECFF5-C3E0-4C11-8149-8868C822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ADA8F-58A1-4EE8-BA80-98327A6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9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D5723-944D-4BF2-866D-B7C414D8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AE4D2-7970-463C-B3A8-976EC9BF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FA83B-7DF6-44EE-A78B-2C780C16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B98D9-08FE-4838-B456-4772E0A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F9282-1B2F-4006-984D-FB4A1B4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88148-3979-42AA-ACA3-D06D7DC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F24DA-0761-481F-A648-9DC7D66B9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C74C9-30D6-4DB1-AA46-764C62FB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80222-D3E7-4303-AE20-09849445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6883-51F0-417A-BC40-AA4D4531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D56C3-DB84-4DE3-9CB0-C9015AE6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8516C-7FCE-45B7-AAC5-E353AD4B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C2601-C8D3-4593-B9FB-73433419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E0563-9944-44C7-8342-81EDEF8B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E8444-25D1-4664-951B-A60BF792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973336-7122-4053-AB10-B568E87B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C4049-37FE-4BC8-8CFA-AE435E6B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818D8-F840-48FB-933B-F13840C4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37E12-04CD-44EE-B321-3F131B08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631E6-EF92-42AA-930B-2BBD46ED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6598BD-4FEE-4293-9992-22B8C322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FAE87-4EFF-4B6F-9EB7-4FF3BF4C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180FD-CCE6-41EC-AA88-7C08FD2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4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17CFA-F2C3-4C3E-A663-BC551E91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A5CA39-F85D-4C23-BDEC-67FA5C69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EE27E-D390-4688-964C-541F906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5499-D7E2-459E-A739-111C6B54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86775-889C-4E9B-8F4E-74F4576B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B418B-B013-4E06-984C-0D800C2C3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E0B2F-A64B-4C2E-927E-9C042C99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719A0-1620-4A39-A2BF-CD7FC7A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A546-3ADF-4A2A-9410-EFC2922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8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B5A07-2CD3-4101-9721-7E17F7B7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E567ED-436F-4DA9-991F-B6B725930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2BD73-362B-406D-9E64-60ACAB1A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14823-7BD6-4162-8A36-108EB100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2EBA0-8A52-4099-BBD7-CD46883C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F0796-050C-421D-A098-8C604DA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98BA4E-284B-4E73-B00D-014C7C86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4FB87-77A4-4D43-86CE-BBB844A2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8657-5BA4-4FA5-A513-BAC4A67B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C533-A9AA-496F-A100-F0906D54B2D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AE744-387F-4948-B52A-CF1E4E3F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EBBE-EA9C-4694-B9DF-9BE0DBFF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59F4-4574-4FE9-8500-A1A94710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E827-4250-44DC-96F6-C8DA3DCED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3-29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B3697-31BE-4936-BCFE-08A8F73FF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7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06" y="1571138"/>
            <a:ext cx="8537331" cy="38686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D7BAA8-49F3-4885-85AB-75F1EDD65614}"/>
              </a:ext>
            </a:extLst>
          </p:cNvPr>
          <p:cNvSpPr/>
          <p:nvPr/>
        </p:nvSpPr>
        <p:spPr>
          <a:xfrm>
            <a:off x="2785533" y="5096852"/>
            <a:ext cx="7500504" cy="59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s.insertAfter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s.head,”A</a:t>
            </a:r>
            <a:r>
              <a:rPr lang="en-US" altLang="ko-KR" sz="1400" dirty="0">
                <a:solidFill>
                  <a:schemeClr val="tx1"/>
                </a:solidFill>
              </a:rPr>
              <a:t>”); </a:t>
            </a:r>
            <a:r>
              <a:rPr lang="en-US" altLang="ko-KR" sz="1400" dirty="0" err="1">
                <a:solidFill>
                  <a:schemeClr val="tx1"/>
                </a:solidFill>
              </a:rPr>
              <a:t>s.insertAfter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s.head,”B</a:t>
            </a:r>
            <a:r>
              <a:rPr lang="en-US" altLang="ko-KR" sz="1400" dirty="0">
                <a:solidFill>
                  <a:schemeClr val="tx1"/>
                </a:solidFill>
              </a:rPr>
              <a:t>”); </a:t>
            </a:r>
            <a:r>
              <a:rPr lang="en-US" altLang="ko-KR" sz="1400" dirty="0" err="1">
                <a:solidFill>
                  <a:schemeClr val="tx1"/>
                </a:solidFill>
              </a:rPr>
              <a:t>s.insertAfter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s.head,”C</a:t>
            </a:r>
            <a:r>
              <a:rPr lang="en-US" altLang="ko-KR" sz="1400" dirty="0">
                <a:solidFill>
                  <a:schemeClr val="tx1"/>
                </a:solidFill>
              </a:rPr>
              <a:t>”); </a:t>
            </a:r>
            <a:r>
              <a:rPr lang="en-US" altLang="ko-KR" sz="1400" dirty="0" err="1">
                <a:solidFill>
                  <a:schemeClr val="tx1"/>
                </a:solidFill>
              </a:rPr>
              <a:t>s.insertAfter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s.head,”D</a:t>
            </a:r>
            <a:r>
              <a:rPr lang="en-US" altLang="ko-KR" sz="1400" dirty="0">
                <a:solidFill>
                  <a:schemeClr val="tx1"/>
                </a:solidFill>
              </a:rPr>
              <a:t>”);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s.deleteByValue</a:t>
            </a:r>
            <a:r>
              <a:rPr lang="en-US" altLang="ko-KR" sz="1400" dirty="0">
                <a:solidFill>
                  <a:schemeClr val="tx1"/>
                </a:solidFill>
              </a:rPr>
              <a:t>(“C”); </a:t>
            </a:r>
            <a:r>
              <a:rPr lang="en-US" altLang="ko-KR" sz="1400" dirty="0" err="1">
                <a:solidFill>
                  <a:schemeClr val="tx1"/>
                </a:solidFill>
              </a:rPr>
              <a:t>s.deleteByValue</a:t>
            </a:r>
            <a:r>
              <a:rPr lang="en-US" altLang="ko-KR" sz="1400" dirty="0">
                <a:solidFill>
                  <a:schemeClr val="tx1"/>
                </a:solidFill>
              </a:rPr>
              <a:t>(“B”); </a:t>
            </a:r>
            <a:r>
              <a:rPr lang="en-US" altLang="ko-KR" sz="1400" dirty="0" err="1">
                <a:solidFill>
                  <a:schemeClr val="tx1"/>
                </a:solidFill>
              </a:rPr>
              <a:t>s.print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1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3" y="548733"/>
            <a:ext cx="11329107" cy="47669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4D225D-302A-43A4-B786-4028833390D9}"/>
              </a:ext>
            </a:extLst>
          </p:cNvPr>
          <p:cNvSpPr/>
          <p:nvPr/>
        </p:nvSpPr>
        <p:spPr>
          <a:xfrm>
            <a:off x="2588937" y="4659504"/>
            <a:ext cx="7014126" cy="131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s.insert</a:t>
            </a:r>
            <a:r>
              <a:rPr lang="en-US" altLang="ko-KR" sz="2400" dirty="0">
                <a:solidFill>
                  <a:schemeClr val="tx1"/>
                </a:solidFill>
              </a:rPr>
              <a:t>(”A”); </a:t>
            </a:r>
            <a:r>
              <a:rPr lang="en-US" altLang="ko-KR" sz="2400" dirty="0" err="1">
                <a:solidFill>
                  <a:schemeClr val="tx1"/>
                </a:solidFill>
              </a:rPr>
              <a:t>s.insert</a:t>
            </a:r>
            <a:r>
              <a:rPr lang="en-US" altLang="ko-KR" sz="2400" dirty="0">
                <a:solidFill>
                  <a:schemeClr val="tx1"/>
                </a:solidFill>
              </a:rPr>
              <a:t>(”B”); </a:t>
            </a:r>
            <a:r>
              <a:rPr lang="en-US" altLang="ko-KR" sz="2400" dirty="0" err="1">
                <a:solidFill>
                  <a:schemeClr val="tx1"/>
                </a:solidFill>
              </a:rPr>
              <a:t>s.insert</a:t>
            </a:r>
            <a:r>
              <a:rPr lang="en-US" altLang="ko-KR" sz="2400" dirty="0">
                <a:solidFill>
                  <a:schemeClr val="tx1"/>
                </a:solidFill>
              </a:rPr>
              <a:t>(”C”); </a:t>
            </a:r>
          </a:p>
          <a:p>
            <a:r>
              <a:rPr lang="en-US" altLang="ko-KR" sz="2400" dirty="0" err="1">
                <a:solidFill>
                  <a:schemeClr val="tx1"/>
                </a:solidFill>
              </a:rPr>
              <a:t>s.deleteByValue</a:t>
            </a:r>
            <a:r>
              <a:rPr lang="en-US" altLang="ko-KR" sz="2400" dirty="0">
                <a:solidFill>
                  <a:schemeClr val="tx1"/>
                </a:solidFill>
              </a:rPr>
              <a:t>(“B”); </a:t>
            </a:r>
            <a:r>
              <a:rPr lang="en-US" altLang="ko-KR" sz="2400" dirty="0" err="1">
                <a:solidFill>
                  <a:schemeClr val="tx1"/>
                </a:solidFill>
              </a:rPr>
              <a:t>s.print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3-29 과제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3-29 과제</dc:title>
  <dc:creator>User</dc:creator>
  <cp:lastModifiedBy>User</cp:lastModifiedBy>
  <cp:revision>3</cp:revision>
  <dcterms:created xsi:type="dcterms:W3CDTF">2024-03-29T07:47:18Z</dcterms:created>
  <dcterms:modified xsi:type="dcterms:W3CDTF">2024-03-29T07:49:22Z</dcterms:modified>
</cp:coreProperties>
</file>