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8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7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8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0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02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41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99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8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8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1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170AB-5DAA-4CA6-B352-EFA07A912BA3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85CCF-045E-43F7-AC31-D1CC12F0B4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꽃배달서비스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헥사고날</a:t>
            </a:r>
            <a:r>
              <a:rPr lang="ko-KR" altLang="en-US" dirty="0"/>
              <a:t> </a:t>
            </a:r>
            <a:r>
              <a:rPr lang="ko-KR" altLang="en-US" dirty="0" err="1"/>
              <a:t>아키텍쳐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40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준비 3"/>
          <p:cNvSpPr/>
          <p:nvPr/>
        </p:nvSpPr>
        <p:spPr>
          <a:xfrm>
            <a:off x="1039314" y="2570018"/>
            <a:ext cx="1870363" cy="1627909"/>
          </a:xfrm>
          <a:prstGeom prst="flowChartPreparation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5" name="순서도: 준비 4"/>
          <p:cNvSpPr/>
          <p:nvPr/>
        </p:nvSpPr>
        <p:spPr>
          <a:xfrm>
            <a:off x="1487854" y="2942358"/>
            <a:ext cx="973282" cy="862442"/>
          </a:xfrm>
          <a:prstGeom prst="flowChartPreparatio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6" name="순서도: 준비 5"/>
          <p:cNvSpPr/>
          <p:nvPr/>
        </p:nvSpPr>
        <p:spPr>
          <a:xfrm>
            <a:off x="3711453" y="2570018"/>
            <a:ext cx="1870363" cy="1627909"/>
          </a:xfrm>
          <a:prstGeom prst="flowChartPreparation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7" name="순서도: 준비 6"/>
          <p:cNvSpPr/>
          <p:nvPr/>
        </p:nvSpPr>
        <p:spPr>
          <a:xfrm>
            <a:off x="4159993" y="2942358"/>
            <a:ext cx="973282" cy="793515"/>
          </a:xfrm>
          <a:prstGeom prst="flowChartPreparatio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8" name="순서도: 준비 7"/>
          <p:cNvSpPr/>
          <p:nvPr/>
        </p:nvSpPr>
        <p:spPr>
          <a:xfrm>
            <a:off x="6331972" y="2570018"/>
            <a:ext cx="1870363" cy="1627909"/>
          </a:xfrm>
          <a:prstGeom prst="flowChartPreparation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9" name="순서도: 준비 8"/>
          <p:cNvSpPr/>
          <p:nvPr/>
        </p:nvSpPr>
        <p:spPr>
          <a:xfrm>
            <a:off x="6780512" y="2942358"/>
            <a:ext cx="973282" cy="819777"/>
          </a:xfrm>
          <a:prstGeom prst="flowChartPreparatio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0" name="순서도: 준비 9"/>
          <p:cNvSpPr/>
          <p:nvPr/>
        </p:nvSpPr>
        <p:spPr>
          <a:xfrm>
            <a:off x="9011490" y="2570018"/>
            <a:ext cx="1870363" cy="1627909"/>
          </a:xfrm>
          <a:prstGeom prst="flowChartPreparation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1" name="순서도: 준비 10"/>
          <p:cNvSpPr/>
          <p:nvPr/>
        </p:nvSpPr>
        <p:spPr>
          <a:xfrm>
            <a:off x="9460030" y="2942358"/>
            <a:ext cx="973282" cy="793515"/>
          </a:xfrm>
          <a:prstGeom prst="flowChartPreparation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/>
          </a:p>
        </p:txBody>
      </p:sp>
      <p:sp>
        <p:nvSpPr>
          <p:cNvPr id="15" name="원통 14"/>
          <p:cNvSpPr/>
          <p:nvPr/>
        </p:nvSpPr>
        <p:spPr>
          <a:xfrm rot="5400000">
            <a:off x="5885322" y="-4319940"/>
            <a:ext cx="336062" cy="108860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14173" y="999087"/>
            <a:ext cx="241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Kafka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분산 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이벤트 스트림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broker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727961" y="4222369"/>
            <a:ext cx="449289" cy="215444"/>
            <a:chOff x="1177636" y="4007115"/>
            <a:chExt cx="609600" cy="383643"/>
          </a:xfrm>
        </p:grpSpPr>
        <p:sp>
          <p:nvSpPr>
            <p:cNvPr id="17" name="직사각형 16"/>
            <p:cNvSpPr/>
            <p:nvPr/>
          </p:nvSpPr>
          <p:spPr>
            <a:xfrm>
              <a:off x="1177636" y="4107006"/>
              <a:ext cx="609600" cy="2770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57982" y="4007115"/>
              <a:ext cx="491420" cy="3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JPA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726186" y="3245091"/>
            <a:ext cx="878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</a:t>
            </a:r>
            <a:r>
              <a:rPr lang="en-US" altLang="ko-KR" sz="1000" b="1" dirty="0" smtClean="0"/>
              <a:t>rder</a:t>
            </a:r>
            <a:endParaRPr lang="ko-KR" altLang="en-US" sz="1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18072" y="3248747"/>
            <a:ext cx="6691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payment</a:t>
            </a:r>
            <a:endParaRPr lang="ko-KR" altLang="en-US" sz="9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857498" y="3136045"/>
            <a:ext cx="99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order</a:t>
            </a:r>
          </a:p>
          <a:p>
            <a:r>
              <a:rPr lang="en-US" altLang="ko-KR" sz="900" b="1" dirty="0" smtClean="0"/>
              <a:t>Management</a:t>
            </a:r>
            <a:endParaRPr lang="ko-KR" altLang="en-US" sz="9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60791" y="3229124"/>
            <a:ext cx="661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/>
              <a:t>delivery</a:t>
            </a:r>
            <a:endParaRPr lang="ko-KR" altLang="en-US" sz="900" b="1" dirty="0"/>
          </a:p>
        </p:txBody>
      </p:sp>
      <p:sp>
        <p:nvSpPr>
          <p:cNvPr id="30" name="원통 29"/>
          <p:cNvSpPr/>
          <p:nvPr/>
        </p:nvSpPr>
        <p:spPr>
          <a:xfrm>
            <a:off x="1601979" y="4645252"/>
            <a:ext cx="672064" cy="42256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H2</a:t>
            </a:r>
            <a:endParaRPr lang="ko-KR" altLang="en-US" sz="800" b="1" dirty="0"/>
          </a:p>
        </p:txBody>
      </p:sp>
      <p:cxnSp>
        <p:nvCxnSpPr>
          <p:cNvPr id="32" name="직선 화살표 연결선 31"/>
          <p:cNvCxnSpPr>
            <a:stCxn id="17" idx="2"/>
            <a:endCxn id="30" idx="0"/>
          </p:cNvCxnSpPr>
          <p:nvPr/>
        </p:nvCxnSpPr>
        <p:spPr>
          <a:xfrm flipH="1">
            <a:off x="1938011" y="4434072"/>
            <a:ext cx="14595" cy="31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원통 39"/>
          <p:cNvSpPr/>
          <p:nvPr/>
        </p:nvSpPr>
        <p:spPr>
          <a:xfrm>
            <a:off x="4295071" y="4728520"/>
            <a:ext cx="838204" cy="339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H2</a:t>
            </a:r>
            <a:endParaRPr lang="ko-KR" altLang="en-US" sz="800" b="1" dirty="0"/>
          </a:p>
        </p:txBody>
      </p:sp>
      <p:sp>
        <p:nvSpPr>
          <p:cNvPr id="45" name="원통 44"/>
          <p:cNvSpPr/>
          <p:nvPr/>
        </p:nvSpPr>
        <p:spPr>
          <a:xfrm>
            <a:off x="6917773" y="4728520"/>
            <a:ext cx="783888" cy="3392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H2</a:t>
            </a:r>
            <a:endParaRPr lang="ko-KR" altLang="en-US" sz="800" b="1" dirty="0"/>
          </a:p>
        </p:txBody>
      </p:sp>
      <p:sp>
        <p:nvSpPr>
          <p:cNvPr id="50" name="원통 49"/>
          <p:cNvSpPr/>
          <p:nvPr/>
        </p:nvSpPr>
        <p:spPr>
          <a:xfrm>
            <a:off x="9536895" y="4719903"/>
            <a:ext cx="875726" cy="34791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 smtClean="0"/>
              <a:t>postgreSql</a:t>
            </a:r>
            <a:endParaRPr lang="ko-KR" altLang="en-US" sz="800" b="1" dirty="0"/>
          </a:p>
        </p:txBody>
      </p:sp>
      <p:sp>
        <p:nvSpPr>
          <p:cNvPr id="58" name="직사각형 57"/>
          <p:cNvSpPr/>
          <p:nvPr/>
        </p:nvSpPr>
        <p:spPr>
          <a:xfrm>
            <a:off x="1039313" y="2994497"/>
            <a:ext cx="602184" cy="234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Rest</a:t>
            </a:r>
          </a:p>
          <a:p>
            <a:pPr algn="ctr"/>
            <a:r>
              <a:rPr lang="en-US" altLang="ko-KR" sz="800" b="1" dirty="0" smtClean="0"/>
              <a:t>Adaptor </a:t>
            </a:r>
            <a:endParaRPr lang="ko-KR" altLang="en-US" sz="800" b="1" dirty="0"/>
          </a:p>
        </p:txBody>
      </p:sp>
      <p:sp>
        <p:nvSpPr>
          <p:cNvPr id="59" name="직사각형 58"/>
          <p:cNvSpPr/>
          <p:nvPr/>
        </p:nvSpPr>
        <p:spPr>
          <a:xfrm>
            <a:off x="3688945" y="2970915"/>
            <a:ext cx="606126" cy="242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Rest</a:t>
            </a:r>
          </a:p>
          <a:p>
            <a:pPr algn="ctr"/>
            <a:r>
              <a:rPr lang="en-US" altLang="ko-KR" sz="800" b="1" dirty="0" smtClean="0"/>
              <a:t>Adaptor </a:t>
            </a:r>
            <a:endParaRPr lang="ko-KR" altLang="en-US" sz="800" b="1" dirty="0"/>
          </a:p>
        </p:txBody>
      </p:sp>
      <p:sp>
        <p:nvSpPr>
          <p:cNvPr id="60" name="직사각형 59"/>
          <p:cNvSpPr/>
          <p:nvPr/>
        </p:nvSpPr>
        <p:spPr>
          <a:xfrm>
            <a:off x="2318082" y="3026683"/>
            <a:ext cx="576866" cy="232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Rest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Invoker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331537" y="2481604"/>
            <a:ext cx="675186" cy="170364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b="1" dirty="0" smtClean="0">
                <a:solidFill>
                  <a:schemeClr val="tx1"/>
                </a:solidFill>
              </a:rPr>
              <a:t>Kafka Sub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4969532" y="3470427"/>
            <a:ext cx="504325" cy="239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Pub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꺾인 연결선 2"/>
          <p:cNvCxnSpPr>
            <a:stCxn id="60" idx="3"/>
            <a:endCxn id="59" idx="1"/>
          </p:cNvCxnSpPr>
          <p:nvPr/>
        </p:nvCxnSpPr>
        <p:spPr>
          <a:xfrm flipV="1">
            <a:off x="2894948" y="3092063"/>
            <a:ext cx="793997" cy="50932"/>
          </a:xfrm>
          <a:prstGeom prst="bentConnector3">
            <a:avLst>
              <a:gd name="adj1" fmla="val 6535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83" idx="3"/>
          </p:cNvCxnSpPr>
          <p:nvPr/>
        </p:nvCxnSpPr>
        <p:spPr>
          <a:xfrm flipV="1">
            <a:off x="10781500" y="1163740"/>
            <a:ext cx="227215" cy="240082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6913163" y="2475602"/>
            <a:ext cx="707979" cy="139845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b="1" dirty="0" smtClean="0">
                <a:solidFill>
                  <a:schemeClr val="tx1"/>
                </a:solidFill>
              </a:rPr>
              <a:t>Kafka Sub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2337926" y="3470144"/>
            <a:ext cx="489015" cy="2673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Pub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6328735" y="2932370"/>
            <a:ext cx="608553" cy="24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Rest</a:t>
            </a:r>
          </a:p>
          <a:p>
            <a:pPr algn="ctr"/>
            <a:r>
              <a:rPr lang="en-US" altLang="ko-KR" sz="800" b="1" dirty="0" smtClean="0"/>
              <a:t>Adaptor </a:t>
            </a:r>
            <a:endParaRPr lang="ko-KR" altLang="en-US" sz="800" b="1" dirty="0"/>
          </a:p>
        </p:txBody>
      </p:sp>
      <p:sp>
        <p:nvSpPr>
          <p:cNvPr id="79" name="직사각형 78"/>
          <p:cNvSpPr/>
          <p:nvPr/>
        </p:nvSpPr>
        <p:spPr>
          <a:xfrm>
            <a:off x="7607545" y="3503348"/>
            <a:ext cx="488612" cy="26511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Pub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54047" y="2921275"/>
            <a:ext cx="587464" cy="231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/>
              <a:t>Rest</a:t>
            </a:r>
          </a:p>
          <a:p>
            <a:pPr algn="ctr"/>
            <a:r>
              <a:rPr lang="en-US" altLang="ko-KR" sz="800" b="1" dirty="0" smtClean="0"/>
              <a:t>Adaptor </a:t>
            </a:r>
            <a:endParaRPr lang="ko-KR" altLang="en-US" sz="800" b="1" dirty="0"/>
          </a:p>
        </p:txBody>
      </p:sp>
      <p:sp>
        <p:nvSpPr>
          <p:cNvPr id="82" name="직사각형 81"/>
          <p:cNvSpPr/>
          <p:nvPr/>
        </p:nvSpPr>
        <p:spPr>
          <a:xfrm>
            <a:off x="9599036" y="2516732"/>
            <a:ext cx="690412" cy="141503"/>
          </a:xfrm>
          <a:prstGeom prst="rect">
            <a:avLst/>
          </a:prstGeom>
          <a:solidFill>
            <a:srgbClr val="D4A2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800" b="1" dirty="0" smtClean="0">
                <a:solidFill>
                  <a:schemeClr val="tx1"/>
                </a:solidFill>
              </a:rPr>
              <a:t>Kafka Sub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10306450" y="3434289"/>
            <a:ext cx="475050" cy="26054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Kafka</a:t>
            </a:r>
          </a:p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Pub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4" name="꺾인 연결선 83"/>
          <p:cNvCxnSpPr>
            <a:stCxn id="79" idx="3"/>
          </p:cNvCxnSpPr>
          <p:nvPr/>
        </p:nvCxnSpPr>
        <p:spPr>
          <a:xfrm flipV="1">
            <a:off x="8096157" y="1229635"/>
            <a:ext cx="207644" cy="2406268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73" idx="3"/>
          </p:cNvCxnSpPr>
          <p:nvPr/>
        </p:nvCxnSpPr>
        <p:spPr>
          <a:xfrm flipV="1">
            <a:off x="5473857" y="1196714"/>
            <a:ext cx="350760" cy="2393704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꺾인 연결선 85"/>
          <p:cNvCxnSpPr>
            <a:stCxn id="77" idx="3"/>
          </p:cNvCxnSpPr>
          <p:nvPr/>
        </p:nvCxnSpPr>
        <p:spPr>
          <a:xfrm flipV="1">
            <a:off x="2826941" y="1202982"/>
            <a:ext cx="438254" cy="2400822"/>
          </a:xfrm>
          <a:prstGeom prst="bentConnector2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endCxn id="62" idx="0"/>
          </p:cNvCxnSpPr>
          <p:nvPr/>
        </p:nvCxnSpPr>
        <p:spPr>
          <a:xfrm>
            <a:off x="4664379" y="1317270"/>
            <a:ext cx="4751" cy="116433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endCxn id="76" idx="0"/>
          </p:cNvCxnSpPr>
          <p:nvPr/>
        </p:nvCxnSpPr>
        <p:spPr>
          <a:xfrm>
            <a:off x="7265591" y="1284216"/>
            <a:ext cx="1562" cy="119138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endCxn id="82" idx="0"/>
          </p:cNvCxnSpPr>
          <p:nvPr/>
        </p:nvCxnSpPr>
        <p:spPr>
          <a:xfrm>
            <a:off x="9944242" y="1310240"/>
            <a:ext cx="0" cy="1206492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492328" y="1911247"/>
            <a:ext cx="651020" cy="18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 smtClean="0">
                <a:solidFill>
                  <a:schemeClr val="tx1"/>
                </a:solidFill>
              </a:rPr>
              <a:t>Browser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97" name="꺾인 연결선 96"/>
          <p:cNvCxnSpPr>
            <a:stCxn id="96" idx="2"/>
            <a:endCxn id="111" idx="0"/>
          </p:cNvCxnSpPr>
          <p:nvPr/>
        </p:nvCxnSpPr>
        <p:spPr>
          <a:xfrm rot="16200000" flipH="1">
            <a:off x="751501" y="2161962"/>
            <a:ext cx="338315" cy="2056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6151461" y="2284748"/>
            <a:ext cx="459132" cy="24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Front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-End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02" name="꺾인 연결선 101"/>
          <p:cNvCxnSpPr>
            <a:stCxn id="101" idx="2"/>
            <a:endCxn id="78" idx="0"/>
          </p:cNvCxnSpPr>
          <p:nvPr/>
        </p:nvCxnSpPr>
        <p:spPr>
          <a:xfrm rot="16200000" flipH="1">
            <a:off x="6303879" y="2603236"/>
            <a:ext cx="406281" cy="25198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>
          <a:xfrm>
            <a:off x="8855119" y="2278852"/>
            <a:ext cx="463271" cy="247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Front</a:t>
            </a:r>
          </a:p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-End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106" name="꺾인 연결선 105"/>
          <p:cNvCxnSpPr>
            <a:stCxn id="105" idx="2"/>
            <a:endCxn id="81" idx="0"/>
          </p:cNvCxnSpPr>
          <p:nvPr/>
        </p:nvCxnSpPr>
        <p:spPr>
          <a:xfrm rot="16200000" flipH="1">
            <a:off x="9019673" y="2593169"/>
            <a:ext cx="395188" cy="26102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1614324" y="3659965"/>
            <a:ext cx="775670" cy="338554"/>
            <a:chOff x="2542714" y="5221129"/>
            <a:chExt cx="775670" cy="338554"/>
          </a:xfrm>
        </p:grpSpPr>
        <p:sp>
          <p:nvSpPr>
            <p:cNvPr id="92" name="직사각형 91"/>
            <p:cNvSpPr/>
            <p:nvPr/>
          </p:nvSpPr>
          <p:spPr>
            <a:xfrm>
              <a:off x="2612967" y="5251695"/>
              <a:ext cx="592514" cy="269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42714" y="5221129"/>
              <a:ext cx="77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Repository Interface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601979" y="2685156"/>
            <a:ext cx="83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Spring-boot</a:t>
            </a:r>
            <a:endParaRPr lang="ko-KR" altLang="en-US" sz="800" b="1" dirty="0"/>
          </a:p>
        </p:txBody>
      </p:sp>
      <p:cxnSp>
        <p:nvCxnSpPr>
          <p:cNvPr id="99" name="직선 화살표 연결선 98"/>
          <p:cNvCxnSpPr>
            <a:stCxn id="17" idx="0"/>
            <a:endCxn id="94" idx="2"/>
          </p:cNvCxnSpPr>
          <p:nvPr/>
        </p:nvCxnSpPr>
        <p:spPr>
          <a:xfrm flipV="1">
            <a:off x="1952606" y="3998519"/>
            <a:ext cx="49553" cy="279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그룹 108"/>
          <p:cNvGrpSpPr/>
          <p:nvPr/>
        </p:nvGrpSpPr>
        <p:grpSpPr>
          <a:xfrm>
            <a:off x="635644" y="2433941"/>
            <a:ext cx="775670" cy="338554"/>
            <a:chOff x="2542714" y="5221129"/>
            <a:chExt cx="775670" cy="338554"/>
          </a:xfrm>
        </p:grpSpPr>
        <p:sp>
          <p:nvSpPr>
            <p:cNvPr id="110" name="직사각형 109"/>
            <p:cNvSpPr/>
            <p:nvPr/>
          </p:nvSpPr>
          <p:spPr>
            <a:xfrm>
              <a:off x="2612967" y="5251695"/>
              <a:ext cx="592514" cy="269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542714" y="5221129"/>
              <a:ext cx="77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Restful API</a:t>
              </a:r>
            </a:p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/Controller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5" name="꺾인 연결선 114"/>
          <p:cNvCxnSpPr>
            <a:stCxn id="111" idx="2"/>
            <a:endCxn id="58" idx="0"/>
          </p:cNvCxnSpPr>
          <p:nvPr/>
        </p:nvCxnSpPr>
        <p:spPr>
          <a:xfrm rot="16200000" flipH="1">
            <a:off x="1070941" y="2725033"/>
            <a:ext cx="222002" cy="3169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그룹 135"/>
          <p:cNvGrpSpPr/>
          <p:nvPr/>
        </p:nvGrpSpPr>
        <p:grpSpPr>
          <a:xfrm>
            <a:off x="4439735" y="4275742"/>
            <a:ext cx="449289" cy="215444"/>
            <a:chOff x="1177636" y="4007115"/>
            <a:chExt cx="609600" cy="383643"/>
          </a:xfrm>
        </p:grpSpPr>
        <p:sp>
          <p:nvSpPr>
            <p:cNvPr id="137" name="직사각형 136"/>
            <p:cNvSpPr/>
            <p:nvPr/>
          </p:nvSpPr>
          <p:spPr>
            <a:xfrm>
              <a:off x="1177636" y="4107006"/>
              <a:ext cx="609600" cy="2770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57982" y="4007115"/>
              <a:ext cx="491420" cy="3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JPA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9" name="직선 화살표 연결선 138"/>
          <p:cNvCxnSpPr>
            <a:stCxn id="137" idx="2"/>
          </p:cNvCxnSpPr>
          <p:nvPr/>
        </p:nvCxnSpPr>
        <p:spPr>
          <a:xfrm flipH="1">
            <a:off x="4649785" y="4487445"/>
            <a:ext cx="14595" cy="31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그룹 139"/>
          <p:cNvGrpSpPr/>
          <p:nvPr/>
        </p:nvGrpSpPr>
        <p:grpSpPr>
          <a:xfrm>
            <a:off x="4301199" y="3645938"/>
            <a:ext cx="775670" cy="338554"/>
            <a:chOff x="2542714" y="5221129"/>
            <a:chExt cx="775670" cy="338554"/>
          </a:xfrm>
        </p:grpSpPr>
        <p:sp>
          <p:nvSpPr>
            <p:cNvPr id="141" name="직사각형 140"/>
            <p:cNvSpPr/>
            <p:nvPr/>
          </p:nvSpPr>
          <p:spPr>
            <a:xfrm>
              <a:off x="2612967" y="5251695"/>
              <a:ext cx="592514" cy="269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542714" y="5221129"/>
              <a:ext cx="77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Repository Interface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3" name="직선 화살표 연결선 142"/>
          <p:cNvCxnSpPr>
            <a:stCxn id="137" idx="0"/>
            <a:endCxn id="142" idx="2"/>
          </p:cNvCxnSpPr>
          <p:nvPr/>
        </p:nvCxnSpPr>
        <p:spPr>
          <a:xfrm flipV="1">
            <a:off x="4664380" y="3984492"/>
            <a:ext cx="24654" cy="347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/>
          <p:cNvGrpSpPr/>
          <p:nvPr/>
        </p:nvGrpSpPr>
        <p:grpSpPr>
          <a:xfrm>
            <a:off x="7071562" y="4294073"/>
            <a:ext cx="449289" cy="215444"/>
            <a:chOff x="1177636" y="4007115"/>
            <a:chExt cx="609600" cy="383643"/>
          </a:xfrm>
        </p:grpSpPr>
        <p:sp>
          <p:nvSpPr>
            <p:cNvPr id="171" name="직사각형 170"/>
            <p:cNvSpPr/>
            <p:nvPr/>
          </p:nvSpPr>
          <p:spPr>
            <a:xfrm>
              <a:off x="1177636" y="4107006"/>
              <a:ext cx="609600" cy="2770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1257982" y="4007115"/>
              <a:ext cx="491420" cy="3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JPA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3" name="직선 화살표 연결선 172"/>
          <p:cNvCxnSpPr>
            <a:stCxn id="171" idx="2"/>
          </p:cNvCxnSpPr>
          <p:nvPr/>
        </p:nvCxnSpPr>
        <p:spPr>
          <a:xfrm flipH="1">
            <a:off x="7281612" y="4505776"/>
            <a:ext cx="14595" cy="31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그룹 173"/>
          <p:cNvGrpSpPr/>
          <p:nvPr/>
        </p:nvGrpSpPr>
        <p:grpSpPr>
          <a:xfrm>
            <a:off x="6887500" y="3645938"/>
            <a:ext cx="775670" cy="338554"/>
            <a:chOff x="2542714" y="5221129"/>
            <a:chExt cx="775670" cy="338554"/>
          </a:xfrm>
        </p:grpSpPr>
        <p:sp>
          <p:nvSpPr>
            <p:cNvPr id="175" name="직사각형 174"/>
            <p:cNvSpPr/>
            <p:nvPr/>
          </p:nvSpPr>
          <p:spPr>
            <a:xfrm>
              <a:off x="2612967" y="5251695"/>
              <a:ext cx="592514" cy="269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2542714" y="5221129"/>
              <a:ext cx="77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Repository Interface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77" name="직선 화살표 연결선 176"/>
          <p:cNvCxnSpPr>
            <a:stCxn id="171" idx="0"/>
            <a:endCxn id="176" idx="2"/>
          </p:cNvCxnSpPr>
          <p:nvPr/>
        </p:nvCxnSpPr>
        <p:spPr>
          <a:xfrm flipH="1" flipV="1">
            <a:off x="7275335" y="3984492"/>
            <a:ext cx="20872" cy="365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그룹 186"/>
          <p:cNvGrpSpPr/>
          <p:nvPr/>
        </p:nvGrpSpPr>
        <p:grpSpPr>
          <a:xfrm>
            <a:off x="9694791" y="4275742"/>
            <a:ext cx="449289" cy="215444"/>
            <a:chOff x="1177636" y="4007115"/>
            <a:chExt cx="609600" cy="383643"/>
          </a:xfrm>
        </p:grpSpPr>
        <p:sp>
          <p:nvSpPr>
            <p:cNvPr id="188" name="직사각형 187"/>
            <p:cNvSpPr/>
            <p:nvPr/>
          </p:nvSpPr>
          <p:spPr>
            <a:xfrm>
              <a:off x="1177636" y="4107006"/>
              <a:ext cx="609600" cy="2770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257982" y="4007115"/>
              <a:ext cx="491420" cy="383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JPA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0" name="직선 화살표 연결선 189"/>
          <p:cNvCxnSpPr>
            <a:stCxn id="188" idx="2"/>
          </p:cNvCxnSpPr>
          <p:nvPr/>
        </p:nvCxnSpPr>
        <p:spPr>
          <a:xfrm flipH="1">
            <a:off x="9904841" y="4487445"/>
            <a:ext cx="14595" cy="316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/>
          <p:cNvGrpSpPr/>
          <p:nvPr/>
        </p:nvGrpSpPr>
        <p:grpSpPr>
          <a:xfrm>
            <a:off x="9536895" y="3620007"/>
            <a:ext cx="775670" cy="338554"/>
            <a:chOff x="2542714" y="5221129"/>
            <a:chExt cx="775670" cy="338554"/>
          </a:xfrm>
        </p:grpSpPr>
        <p:sp>
          <p:nvSpPr>
            <p:cNvPr id="192" name="직사각형 191"/>
            <p:cNvSpPr/>
            <p:nvPr/>
          </p:nvSpPr>
          <p:spPr>
            <a:xfrm>
              <a:off x="2612967" y="5251695"/>
              <a:ext cx="592514" cy="2694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2542714" y="5221129"/>
              <a:ext cx="7756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 smtClean="0">
                  <a:solidFill>
                    <a:schemeClr val="bg1"/>
                  </a:solidFill>
                </a:rPr>
                <a:t>Repository Interface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4" name="직선 화살표 연결선 193"/>
          <p:cNvCxnSpPr>
            <a:stCxn id="188" idx="0"/>
            <a:endCxn id="193" idx="2"/>
          </p:cNvCxnSpPr>
          <p:nvPr/>
        </p:nvCxnSpPr>
        <p:spPr>
          <a:xfrm flipV="1">
            <a:off x="9919436" y="3958561"/>
            <a:ext cx="5294" cy="3732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63610" y="2700749"/>
            <a:ext cx="83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Spring-boot</a:t>
            </a:r>
            <a:endParaRPr lang="ko-KR" altLang="en-US" sz="800" b="1" dirty="0"/>
          </a:p>
        </p:txBody>
      </p:sp>
      <p:sp>
        <p:nvSpPr>
          <p:cNvPr id="196" name="TextBox 195"/>
          <p:cNvSpPr txBox="1"/>
          <p:nvPr/>
        </p:nvSpPr>
        <p:spPr>
          <a:xfrm>
            <a:off x="6871017" y="2676425"/>
            <a:ext cx="83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Spring-boot</a:t>
            </a:r>
            <a:endParaRPr lang="ko-KR" altLang="en-US" sz="800" b="1" dirty="0"/>
          </a:p>
        </p:txBody>
      </p:sp>
      <p:sp>
        <p:nvSpPr>
          <p:cNvPr id="197" name="TextBox 196"/>
          <p:cNvSpPr txBox="1"/>
          <p:nvPr/>
        </p:nvSpPr>
        <p:spPr>
          <a:xfrm>
            <a:off x="9543191" y="2677370"/>
            <a:ext cx="8328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smtClean="0"/>
              <a:t>Spring-boot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91280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68</Words>
  <Application>Microsoft Office PowerPoint</Application>
  <PresentationFormat>와이드스크린</PresentationFormat>
  <Paragraphs>52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꽃배달서비스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16</cp:revision>
  <dcterms:created xsi:type="dcterms:W3CDTF">2021-05-10T09:20:07Z</dcterms:created>
  <dcterms:modified xsi:type="dcterms:W3CDTF">2021-05-18T07:21:22Z</dcterms:modified>
</cp:coreProperties>
</file>