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3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1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3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5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9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8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4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C123-61CE-4B35-B2CB-37832DBC1FD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72E3-98D9-4844-8FD0-3EE1C787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7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9527" y="1517072"/>
            <a:ext cx="5366328" cy="51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프론트엔드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11053" y="2172855"/>
            <a:ext cx="5384802" cy="50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게이트웨이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: 8088)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29527" y="2789383"/>
            <a:ext cx="1159164" cy="21289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38073" y="2789383"/>
            <a:ext cx="1159164" cy="21289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46619" y="2789383"/>
            <a:ext cx="1159164" cy="21289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55165" y="2789383"/>
            <a:ext cx="1159164" cy="21289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>
            <a:off x="3101339" y="4010615"/>
            <a:ext cx="978301" cy="6834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4521198" y="4010615"/>
            <a:ext cx="978301" cy="6834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통 11"/>
          <p:cNvSpPr/>
          <p:nvPr/>
        </p:nvSpPr>
        <p:spPr>
          <a:xfrm>
            <a:off x="5948216" y="4010615"/>
            <a:ext cx="978301" cy="6834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7356762" y="4010615"/>
            <a:ext cx="978301" cy="6834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68074" y="3066473"/>
            <a:ext cx="88787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포트 </a:t>
            </a:r>
            <a:r>
              <a:rPr lang="en-US" altLang="ko-KR" sz="1200" dirty="0" smtClean="0"/>
              <a:t>: 8081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2802" y="3066473"/>
            <a:ext cx="88787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포트 </a:t>
            </a:r>
            <a:r>
              <a:rPr lang="en-US" altLang="ko-KR" sz="1200" dirty="0" smtClean="0"/>
              <a:t>: 8082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08256" y="3066473"/>
            <a:ext cx="88787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주문관리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포트</a:t>
            </a:r>
            <a:r>
              <a:rPr lang="en-US" altLang="ko-KR" sz="1200" dirty="0" smtClean="0"/>
              <a:t>: 8083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7565" y="3057176"/>
            <a:ext cx="88787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배송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포트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8084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77129" y="4198471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H2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04292" y="4214633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H2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12838" y="4214633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H2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10365" y="4226998"/>
            <a:ext cx="108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postgresql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780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27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2021-05-21T08:31:07Z</dcterms:created>
  <dcterms:modified xsi:type="dcterms:W3CDTF">2021-05-21T13:01:35Z</dcterms:modified>
</cp:coreProperties>
</file>