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19e4fc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19e4fc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19e4fc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19e4fc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19e4fc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19e4fc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f5dc74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af5dc74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f5dc74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af5dc74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af5dc74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af5dc74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5dc74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5dc74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af5dc74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af5dc74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learning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easy to get bogged down in a rabbit-hole of analysis and building charts to support analysis.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to be precise and focused on data to be analyzed and information needed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wise sage once said, be really clear on this before writing any code. A lot of time can be wasted writing and revising code!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afc951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afc951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was interested in exploring how income level affects access to fresh foods.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look at San </a:t>
            </a:r>
            <a:r>
              <a:rPr lang="en"/>
              <a:t>Francisco</a:t>
            </a:r>
            <a:r>
              <a:rPr lang="en"/>
              <a:t> a case study for exploration. Specifically: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Does income level impact access to fresh foods in San Francisco?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does fresh food access in San Francisco compare to access across California?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does fresh food access in San Francisco compare to access across national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percentage of the population has low access to fresh foods?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afc951f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afc951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 was that the access to fresh foods would decrease the lower the income level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afc951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afc951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a data set on food access from the U.S. Department of Agriculture, Economic Research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Food Access Research Atlas provides indicators and data for measuring</a:t>
            </a:r>
            <a:r>
              <a:rPr lang="en"/>
              <a:t> access to fresh foods.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indicator for access to fresh foods is the proximity to a full-service grocery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19e4fc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19e4fc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19e4fc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19e4fc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19e4fc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19e4fc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19e4f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19e4f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19e4fc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19e4fc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places.factual.com/data/t/plac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943048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Tammy Cronin | Angelica Ramos | Cristina Shary</a:t>
            </a:r>
            <a:endParaRPr i="1" sz="1400"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980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Income vs. Food Access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in San Francisco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12" y="91600"/>
            <a:ext cx="7109376" cy="4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75" y="143425"/>
            <a:ext cx="7972251" cy="48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" y="466975"/>
            <a:ext cx="6553524" cy="3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6620" t="0"/>
          <a:stretch/>
        </p:blipFill>
        <p:spPr>
          <a:xfrm>
            <a:off x="5436324" y="1595529"/>
            <a:ext cx="3487375" cy="202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4"/>
          <p:cNvCxnSpPr/>
          <p:nvPr/>
        </p:nvCxnSpPr>
        <p:spPr>
          <a:xfrm>
            <a:off x="816036" y="1577789"/>
            <a:ext cx="0" cy="43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1456175" y="1955814"/>
            <a:ext cx="0" cy="43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08021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Exploration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by postcode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87" y="996050"/>
            <a:ext cx="9018574" cy="3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4230725"/>
            <a:ext cx="85353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San Francisco data alone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4"/>
                </a:solidFill>
              </a:rPr>
              <a:t>appears to support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our hypothesis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" y="627625"/>
            <a:ext cx="4435225" cy="29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00" y="627625"/>
            <a:ext cx="4435225" cy="2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4230725"/>
            <a:ext cx="8513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Compared to US and CA, SF income by population is similar, though quite different for low access population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673550"/>
            <a:ext cx="4454600" cy="2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750" y="810875"/>
            <a:ext cx="4248675" cy="2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4230725"/>
            <a:ext cx="8504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Food access appears to </a:t>
            </a:r>
            <a:r>
              <a:rPr lang="en">
                <a:solidFill>
                  <a:schemeClr val="accent4"/>
                </a:solidFill>
              </a:rPr>
              <a:t>decrease</a:t>
            </a:r>
            <a:r>
              <a:rPr lang="en">
                <a:solidFill>
                  <a:schemeClr val="accent2"/>
                </a:solidFill>
              </a:rPr>
              <a:t> by income level considering CA/US data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25"/>
            <a:ext cx="4776100" cy="3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850" y="995200"/>
            <a:ext cx="4569150" cy="3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Conclusions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640500" y="2864500"/>
            <a:ext cx="78630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ypothesis not supported by data outside of San Francisco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to fresh foods is influenced by geospatial location, driving distance,  vehicle access, et al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Analysis could be enriched with geospatial mapping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Research Questions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32150" y="2896825"/>
            <a:ext cx="76797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income level impact access to fresh foods in San Francisco?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fresh food access in San Francisco compare to access across California? 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fresh food access in San Francisco compare to national access to fresh foods?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percentage of the population has low access to fresh foods?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Hypothesis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23550" y="3306275"/>
            <a:ext cx="8496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hypothesis is that </a:t>
            </a: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accessibility to fresh foods decreases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the level of income decreases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Definitions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What constitutes food accessibility? What qualifies as low-income?</a:t>
            </a:r>
            <a:endParaRPr i="1" sz="18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Freshness of food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Low-Income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Exploration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688" y="923825"/>
            <a:ext cx="5042624" cy="38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2567" r="4736" t="0"/>
          <a:stretch/>
        </p:blipFill>
        <p:spPr>
          <a:xfrm>
            <a:off x="1277400" y="484700"/>
            <a:ext cx="6589200" cy="40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6620" t="0"/>
          <a:stretch/>
        </p:blipFill>
        <p:spPr>
          <a:xfrm>
            <a:off x="911987" y="355300"/>
            <a:ext cx="7320026" cy="4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23416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Exploration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87" y="1118325"/>
            <a:ext cx="8038625" cy="37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27407" y="722201"/>
            <a:ext cx="7614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https://places.factual.com/data/t/places</a:t>
            </a:r>
            <a:endParaRPr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63" y="152400"/>
            <a:ext cx="80700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