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6" r:id="rId3"/>
    <p:sldId id="424" r:id="rId4"/>
    <p:sldId id="425" r:id="rId5"/>
    <p:sldId id="439" r:id="rId6"/>
    <p:sldId id="380" r:id="rId7"/>
    <p:sldId id="426" r:id="rId8"/>
    <p:sldId id="441" r:id="rId9"/>
    <p:sldId id="427" r:id="rId10"/>
    <p:sldId id="442" r:id="rId11"/>
    <p:sldId id="428" r:id="rId12"/>
    <p:sldId id="429" r:id="rId13"/>
    <p:sldId id="431" r:id="rId14"/>
    <p:sldId id="433" r:id="rId15"/>
    <p:sldId id="434" r:id="rId16"/>
    <p:sldId id="415" r:id="rId17"/>
    <p:sldId id="416" r:id="rId18"/>
    <p:sldId id="420" r:id="rId19"/>
    <p:sldId id="435" r:id="rId20"/>
    <p:sldId id="444" r:id="rId21"/>
    <p:sldId id="443" r:id="rId22"/>
    <p:sldId id="440" r:id="rId2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99"/>
    <a:srgbClr val="FFCC66"/>
    <a:srgbClr val="CC99FF"/>
    <a:srgbClr val="000000"/>
    <a:srgbClr val="006666"/>
    <a:srgbClr val="663300"/>
    <a:srgbClr val="FFFFCC"/>
    <a:srgbClr val="660066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0" autoAdjust="0"/>
    <p:restoredTop sz="92991" autoAdjust="0"/>
  </p:normalViewPr>
  <p:slideViewPr>
    <p:cSldViewPr>
      <p:cViewPr varScale="1">
        <p:scale>
          <a:sx n="110" d="100"/>
          <a:sy n="110" d="100"/>
        </p:scale>
        <p:origin x="-7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1626D-28B5-4BAA-8DAC-E8790DC167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2305A6-1493-4D94-870D-D6ADAB2262FF}">
      <dgm:prSet phldrT="[Text]" custT="1"/>
      <dgm:spPr/>
      <dgm:t>
        <a:bodyPr/>
        <a:lstStyle/>
        <a:p>
          <a:r>
            <a:rPr lang="en-US" sz="2800" smtClean="0"/>
            <a:t>Module Overview</a:t>
          </a:r>
          <a:endParaRPr lang="en-US" sz="2800"/>
        </a:p>
      </dgm:t>
    </dgm:pt>
    <dgm:pt modelId="{BC318921-E612-461D-87D9-66E0E9817D9D}" type="parTrans" cxnId="{CACA2AC4-311C-4A7E-B9C2-475FE86ED12E}">
      <dgm:prSet/>
      <dgm:spPr/>
      <dgm:t>
        <a:bodyPr/>
        <a:lstStyle/>
        <a:p>
          <a:endParaRPr lang="en-US"/>
        </a:p>
      </dgm:t>
    </dgm:pt>
    <dgm:pt modelId="{14BA9032-C06C-4BDC-AB3D-BED056F99282}" type="sibTrans" cxnId="{CACA2AC4-311C-4A7E-B9C2-475FE86ED12E}">
      <dgm:prSet/>
      <dgm:spPr/>
      <dgm:t>
        <a:bodyPr/>
        <a:lstStyle/>
        <a:p>
          <a:endParaRPr lang="en-US"/>
        </a:p>
      </dgm:t>
    </dgm:pt>
    <dgm:pt modelId="{53BE1A2C-7009-44A1-B1EC-9629EA775498}">
      <dgm:prSet phldrT="[Text]" custT="1"/>
      <dgm:spPr/>
      <dgm:t>
        <a:bodyPr/>
        <a:lstStyle/>
        <a:p>
          <a:r>
            <a:rPr lang="en-US" sz="2800" smtClean="0"/>
            <a:t>Objectives</a:t>
          </a:r>
          <a:endParaRPr lang="en-US" sz="2800"/>
        </a:p>
      </dgm:t>
    </dgm:pt>
    <dgm:pt modelId="{721CD7D6-8E14-4B23-872C-EF83C377F467}" type="parTrans" cxnId="{D374E682-AE1A-408B-97F5-11552A5EC161}">
      <dgm:prSet/>
      <dgm:spPr/>
      <dgm:t>
        <a:bodyPr/>
        <a:lstStyle/>
        <a:p>
          <a:endParaRPr lang="en-US"/>
        </a:p>
      </dgm:t>
    </dgm:pt>
    <dgm:pt modelId="{ACD108DC-08D4-4E1F-AD16-646102373D42}" type="sibTrans" cxnId="{D374E682-AE1A-408B-97F5-11552A5EC161}">
      <dgm:prSet/>
      <dgm:spPr/>
      <dgm:t>
        <a:bodyPr/>
        <a:lstStyle/>
        <a:p>
          <a:endParaRPr lang="en-US"/>
        </a:p>
      </dgm:t>
    </dgm:pt>
    <dgm:pt modelId="{9DC15D3D-E605-4FAC-8730-391A48289491}">
      <dgm:prSet phldrT="[Text]" custT="1"/>
      <dgm:spPr/>
      <dgm:t>
        <a:bodyPr/>
        <a:lstStyle/>
        <a:p>
          <a:r>
            <a:rPr lang="en-US" sz="2800" smtClean="0"/>
            <a:t>Staff	</a:t>
          </a:r>
          <a:endParaRPr lang="en-US" sz="2800"/>
        </a:p>
      </dgm:t>
    </dgm:pt>
    <dgm:pt modelId="{97C12FFA-2634-448E-B1E9-94F7BB485CB3}" type="parTrans" cxnId="{5317D24F-191E-409D-BA1C-379EE9E371E1}">
      <dgm:prSet/>
      <dgm:spPr/>
      <dgm:t>
        <a:bodyPr/>
        <a:lstStyle/>
        <a:p>
          <a:endParaRPr lang="en-US"/>
        </a:p>
      </dgm:t>
    </dgm:pt>
    <dgm:pt modelId="{1A35FC4D-1321-4046-ABA0-6B47FC2741DB}" type="sibTrans" cxnId="{5317D24F-191E-409D-BA1C-379EE9E371E1}">
      <dgm:prSet/>
      <dgm:spPr/>
      <dgm:t>
        <a:bodyPr/>
        <a:lstStyle/>
        <a:p>
          <a:endParaRPr lang="en-US"/>
        </a:p>
      </dgm:t>
    </dgm:pt>
    <dgm:pt modelId="{1ED8984E-E775-419D-AD4F-16B9C6E62824}">
      <dgm:prSet custT="1"/>
      <dgm:spPr/>
      <dgm:t>
        <a:bodyPr/>
        <a:lstStyle/>
        <a:p>
          <a:r>
            <a:rPr lang="en-US" sz="2800" smtClean="0"/>
            <a:t>Resources</a:t>
          </a:r>
          <a:endParaRPr lang="en-US" sz="2800"/>
        </a:p>
      </dgm:t>
    </dgm:pt>
    <dgm:pt modelId="{3763075C-D99B-47EA-B2B8-5A5DB8B3134F}" type="parTrans" cxnId="{6C90E6BD-4E30-44EC-9F3E-84CB2BA8F99A}">
      <dgm:prSet/>
      <dgm:spPr/>
      <dgm:t>
        <a:bodyPr/>
        <a:lstStyle/>
        <a:p>
          <a:endParaRPr lang="en-US"/>
        </a:p>
      </dgm:t>
    </dgm:pt>
    <dgm:pt modelId="{B7BFC2FA-756A-4D75-97AE-29CC1CC4BE74}" type="sibTrans" cxnId="{6C90E6BD-4E30-44EC-9F3E-84CB2BA8F99A}">
      <dgm:prSet/>
      <dgm:spPr/>
      <dgm:t>
        <a:bodyPr/>
        <a:lstStyle/>
        <a:p>
          <a:endParaRPr lang="en-US"/>
        </a:p>
      </dgm:t>
    </dgm:pt>
    <dgm:pt modelId="{C3DF31C6-3AA0-4736-AFCC-26FE9CCCCBDE}">
      <dgm:prSet custT="1"/>
      <dgm:spPr/>
      <dgm:t>
        <a:bodyPr/>
        <a:lstStyle/>
        <a:p>
          <a:r>
            <a:rPr lang="en-US" sz="2800" smtClean="0"/>
            <a:t>Schedules</a:t>
          </a:r>
          <a:endParaRPr lang="en-US" sz="2800"/>
        </a:p>
      </dgm:t>
    </dgm:pt>
    <dgm:pt modelId="{134713CF-7BD6-4BEF-A268-7760AB25C5E6}" type="parTrans" cxnId="{5A1A9D75-0966-43B0-8FA5-5AF16B41B72B}">
      <dgm:prSet/>
      <dgm:spPr/>
      <dgm:t>
        <a:bodyPr/>
        <a:lstStyle/>
        <a:p>
          <a:endParaRPr lang="en-US"/>
        </a:p>
      </dgm:t>
    </dgm:pt>
    <dgm:pt modelId="{D4DFAF65-53B4-4640-A431-E6BF252A5739}" type="sibTrans" cxnId="{5A1A9D75-0966-43B0-8FA5-5AF16B41B72B}">
      <dgm:prSet/>
      <dgm:spPr/>
      <dgm:t>
        <a:bodyPr/>
        <a:lstStyle/>
        <a:p>
          <a:endParaRPr lang="en-US"/>
        </a:p>
      </dgm:t>
    </dgm:pt>
    <dgm:pt modelId="{B1662CDD-A51D-4FB3-BF2F-D78125509A1D}">
      <dgm:prSet custT="1"/>
      <dgm:spPr/>
      <dgm:t>
        <a:bodyPr/>
        <a:lstStyle/>
        <a:p>
          <a:r>
            <a:rPr lang="en-US" sz="2800" smtClean="0"/>
            <a:t>Assessments</a:t>
          </a:r>
          <a:endParaRPr lang="en-US" sz="2800"/>
        </a:p>
      </dgm:t>
    </dgm:pt>
    <dgm:pt modelId="{1941BA60-6774-461E-90BE-84FBACCBDC22}" type="parTrans" cxnId="{AFBBEBE0-D458-48F4-9557-EBF101B92268}">
      <dgm:prSet/>
      <dgm:spPr/>
      <dgm:t>
        <a:bodyPr/>
        <a:lstStyle/>
        <a:p>
          <a:endParaRPr lang="en-US"/>
        </a:p>
      </dgm:t>
    </dgm:pt>
    <dgm:pt modelId="{18C8CE6F-22A4-4128-B05F-38ABE9EB1424}" type="sibTrans" cxnId="{AFBBEBE0-D458-48F4-9557-EBF101B92268}">
      <dgm:prSet/>
      <dgm:spPr/>
      <dgm:t>
        <a:bodyPr/>
        <a:lstStyle/>
        <a:p>
          <a:endParaRPr lang="en-US"/>
        </a:p>
      </dgm:t>
    </dgm:pt>
    <dgm:pt modelId="{1B421C63-E6E2-4591-93EA-25AE6A67F460}" type="pres">
      <dgm:prSet presAssocID="{D571626D-28B5-4BAA-8DAC-E8790DC167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301F60-07AF-45D5-9543-D38785902629}" type="pres">
      <dgm:prSet presAssocID="{442305A6-1493-4D94-870D-D6ADAB2262FF}" presName="parentLin" presStyleCnt="0"/>
      <dgm:spPr/>
    </dgm:pt>
    <dgm:pt modelId="{A2EDCDC7-CC7B-4465-A4D3-E8860308600F}" type="pres">
      <dgm:prSet presAssocID="{442305A6-1493-4D94-870D-D6ADAB2262F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C174673E-90AE-4C14-BC3F-1C10F871FE83}" type="pres">
      <dgm:prSet presAssocID="{442305A6-1493-4D94-870D-D6ADAB2262FF}" presName="parentText" presStyleLbl="node1" presStyleIdx="0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A15D4-8514-4397-981D-E6BD03136FA6}" type="pres">
      <dgm:prSet presAssocID="{442305A6-1493-4D94-870D-D6ADAB2262FF}" presName="negativeSpace" presStyleCnt="0"/>
      <dgm:spPr/>
    </dgm:pt>
    <dgm:pt modelId="{6AA83906-4975-400C-A750-CCCB9ADF9964}" type="pres">
      <dgm:prSet presAssocID="{442305A6-1493-4D94-870D-D6ADAB2262FF}" presName="childText" presStyleLbl="conFgAcc1" presStyleIdx="0" presStyleCnt="6">
        <dgm:presLayoutVars>
          <dgm:bulletEnabled val="1"/>
        </dgm:presLayoutVars>
      </dgm:prSet>
      <dgm:spPr/>
    </dgm:pt>
    <dgm:pt modelId="{3C73DA28-B18A-40AF-B4D3-96F15207F213}" type="pres">
      <dgm:prSet presAssocID="{14BA9032-C06C-4BDC-AB3D-BED056F99282}" presName="spaceBetweenRectangles" presStyleCnt="0"/>
      <dgm:spPr/>
    </dgm:pt>
    <dgm:pt modelId="{CC20805C-F51B-4CDD-9650-F38CC7A2FDC6}" type="pres">
      <dgm:prSet presAssocID="{53BE1A2C-7009-44A1-B1EC-9629EA775498}" presName="parentLin" presStyleCnt="0"/>
      <dgm:spPr/>
    </dgm:pt>
    <dgm:pt modelId="{85C5413A-50D9-41C6-8776-2E4EF539EB7F}" type="pres">
      <dgm:prSet presAssocID="{53BE1A2C-7009-44A1-B1EC-9629EA775498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0E6400B-B9A5-4A24-A8BA-114430A691B0}" type="pres">
      <dgm:prSet presAssocID="{53BE1A2C-7009-44A1-B1EC-9629EA775498}" presName="parentText" presStyleLbl="node1" presStyleIdx="1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633EA-2926-4DBF-824A-2D07495CEF9D}" type="pres">
      <dgm:prSet presAssocID="{53BE1A2C-7009-44A1-B1EC-9629EA775498}" presName="negativeSpace" presStyleCnt="0"/>
      <dgm:spPr/>
    </dgm:pt>
    <dgm:pt modelId="{21E99D9B-2723-4C87-9C65-556EE37450A1}" type="pres">
      <dgm:prSet presAssocID="{53BE1A2C-7009-44A1-B1EC-9629EA775498}" presName="childText" presStyleLbl="conFgAcc1" presStyleIdx="1" presStyleCnt="6">
        <dgm:presLayoutVars>
          <dgm:bulletEnabled val="1"/>
        </dgm:presLayoutVars>
      </dgm:prSet>
      <dgm:spPr/>
    </dgm:pt>
    <dgm:pt modelId="{C31CC3EC-868C-4991-9F39-32C47F2A95E6}" type="pres">
      <dgm:prSet presAssocID="{ACD108DC-08D4-4E1F-AD16-646102373D42}" presName="spaceBetweenRectangles" presStyleCnt="0"/>
      <dgm:spPr/>
    </dgm:pt>
    <dgm:pt modelId="{5F818D41-A99B-4B03-8288-C9AB85F0F014}" type="pres">
      <dgm:prSet presAssocID="{9DC15D3D-E605-4FAC-8730-391A48289491}" presName="parentLin" presStyleCnt="0"/>
      <dgm:spPr/>
    </dgm:pt>
    <dgm:pt modelId="{F24769E3-2223-4339-B25C-45619E5EF037}" type="pres">
      <dgm:prSet presAssocID="{9DC15D3D-E605-4FAC-8730-391A48289491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D5DFCA46-7925-4C78-B511-61BF1734E334}" type="pres">
      <dgm:prSet presAssocID="{9DC15D3D-E605-4FAC-8730-391A48289491}" presName="parentText" presStyleLbl="node1" presStyleIdx="2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5EA12-18B1-4F46-A250-4297A32E3214}" type="pres">
      <dgm:prSet presAssocID="{9DC15D3D-E605-4FAC-8730-391A48289491}" presName="negativeSpace" presStyleCnt="0"/>
      <dgm:spPr/>
    </dgm:pt>
    <dgm:pt modelId="{3AC364C7-3CFF-4AE1-81A5-A6011EBC1F68}" type="pres">
      <dgm:prSet presAssocID="{9DC15D3D-E605-4FAC-8730-391A48289491}" presName="childText" presStyleLbl="conFgAcc1" presStyleIdx="2" presStyleCnt="6">
        <dgm:presLayoutVars>
          <dgm:bulletEnabled val="1"/>
        </dgm:presLayoutVars>
      </dgm:prSet>
      <dgm:spPr/>
    </dgm:pt>
    <dgm:pt modelId="{BA7DD85B-4F3F-44A0-9386-8C993BA85570}" type="pres">
      <dgm:prSet presAssocID="{1A35FC4D-1321-4046-ABA0-6B47FC2741DB}" presName="spaceBetweenRectangles" presStyleCnt="0"/>
      <dgm:spPr/>
    </dgm:pt>
    <dgm:pt modelId="{FE1E5578-1A03-47C4-A31D-E4DD91185F1A}" type="pres">
      <dgm:prSet presAssocID="{1ED8984E-E775-419D-AD4F-16B9C6E62824}" presName="parentLin" presStyleCnt="0"/>
      <dgm:spPr/>
    </dgm:pt>
    <dgm:pt modelId="{3E401533-10BC-43D6-8B6C-2F97FAEFA03D}" type="pres">
      <dgm:prSet presAssocID="{1ED8984E-E775-419D-AD4F-16B9C6E62824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D4A7EA10-E529-498F-9466-D8D957DCCDD1}" type="pres">
      <dgm:prSet presAssocID="{1ED8984E-E775-419D-AD4F-16B9C6E62824}" presName="parentText" presStyleLbl="node1" presStyleIdx="3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51011-1E52-4EC5-BF36-F1B0B74A8CF9}" type="pres">
      <dgm:prSet presAssocID="{1ED8984E-E775-419D-AD4F-16B9C6E62824}" presName="negativeSpace" presStyleCnt="0"/>
      <dgm:spPr/>
    </dgm:pt>
    <dgm:pt modelId="{009BFC7B-CACA-4B66-9868-4F33A808775B}" type="pres">
      <dgm:prSet presAssocID="{1ED8984E-E775-419D-AD4F-16B9C6E62824}" presName="childText" presStyleLbl="conFgAcc1" presStyleIdx="3" presStyleCnt="6">
        <dgm:presLayoutVars>
          <dgm:bulletEnabled val="1"/>
        </dgm:presLayoutVars>
      </dgm:prSet>
      <dgm:spPr/>
    </dgm:pt>
    <dgm:pt modelId="{1069A619-9330-4CEB-8B96-F8123337B5AB}" type="pres">
      <dgm:prSet presAssocID="{B7BFC2FA-756A-4D75-97AE-29CC1CC4BE74}" presName="spaceBetweenRectangles" presStyleCnt="0"/>
      <dgm:spPr/>
    </dgm:pt>
    <dgm:pt modelId="{E3DCB533-F583-4732-82A0-FA6228FF4FAC}" type="pres">
      <dgm:prSet presAssocID="{C3DF31C6-3AA0-4736-AFCC-26FE9CCCCBDE}" presName="parentLin" presStyleCnt="0"/>
      <dgm:spPr/>
    </dgm:pt>
    <dgm:pt modelId="{2E96304B-4DBF-4F33-A1AD-582C302B84FB}" type="pres">
      <dgm:prSet presAssocID="{C3DF31C6-3AA0-4736-AFCC-26FE9CCCCBDE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25746CA4-3CE6-44E3-BA5E-565085356899}" type="pres">
      <dgm:prSet presAssocID="{C3DF31C6-3AA0-4736-AFCC-26FE9CCCCBDE}" presName="parentText" presStyleLbl="node1" presStyleIdx="4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9AD03-3671-45D9-A569-8F4EF16AA265}" type="pres">
      <dgm:prSet presAssocID="{C3DF31C6-3AA0-4736-AFCC-26FE9CCCCBDE}" presName="negativeSpace" presStyleCnt="0"/>
      <dgm:spPr/>
    </dgm:pt>
    <dgm:pt modelId="{674815F3-80D1-4504-8915-5E0E2102D34D}" type="pres">
      <dgm:prSet presAssocID="{C3DF31C6-3AA0-4736-AFCC-26FE9CCCCBDE}" presName="childText" presStyleLbl="conFgAcc1" presStyleIdx="4" presStyleCnt="6">
        <dgm:presLayoutVars>
          <dgm:bulletEnabled val="1"/>
        </dgm:presLayoutVars>
      </dgm:prSet>
      <dgm:spPr/>
    </dgm:pt>
    <dgm:pt modelId="{867FA74C-39CC-4E4F-A880-38BF8EFBA313}" type="pres">
      <dgm:prSet presAssocID="{D4DFAF65-53B4-4640-A431-E6BF252A5739}" presName="spaceBetweenRectangles" presStyleCnt="0"/>
      <dgm:spPr/>
    </dgm:pt>
    <dgm:pt modelId="{FA64D76F-1490-4A8C-9699-F566278BC95F}" type="pres">
      <dgm:prSet presAssocID="{B1662CDD-A51D-4FB3-BF2F-D78125509A1D}" presName="parentLin" presStyleCnt="0"/>
      <dgm:spPr/>
    </dgm:pt>
    <dgm:pt modelId="{C3B4854C-A116-46FF-8E4B-0EF0B13A4425}" type="pres">
      <dgm:prSet presAssocID="{B1662CDD-A51D-4FB3-BF2F-D78125509A1D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5E83252C-CC7A-4EB4-A4DE-20C33C5500CE}" type="pres">
      <dgm:prSet presAssocID="{B1662CDD-A51D-4FB3-BF2F-D78125509A1D}" presName="parentText" presStyleLbl="node1" presStyleIdx="5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619A-50D4-4B65-A8A0-EE2FAB0BC3C1}" type="pres">
      <dgm:prSet presAssocID="{B1662CDD-A51D-4FB3-BF2F-D78125509A1D}" presName="negativeSpace" presStyleCnt="0"/>
      <dgm:spPr/>
    </dgm:pt>
    <dgm:pt modelId="{352C80D6-6CA5-428C-9EAE-930975EDC660}" type="pres">
      <dgm:prSet presAssocID="{B1662CDD-A51D-4FB3-BF2F-D78125509A1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FBBEBE0-D458-48F4-9557-EBF101B92268}" srcId="{D571626D-28B5-4BAA-8DAC-E8790DC1678F}" destId="{B1662CDD-A51D-4FB3-BF2F-D78125509A1D}" srcOrd="5" destOrd="0" parTransId="{1941BA60-6774-461E-90BE-84FBACCBDC22}" sibTransId="{18C8CE6F-22A4-4128-B05F-38ABE9EB1424}"/>
    <dgm:cxn modelId="{1A8C0A46-AA5A-41E6-913C-37E227AF7C8D}" type="presOf" srcId="{1ED8984E-E775-419D-AD4F-16B9C6E62824}" destId="{3E401533-10BC-43D6-8B6C-2F97FAEFA03D}" srcOrd="0" destOrd="0" presId="urn:microsoft.com/office/officeart/2005/8/layout/list1"/>
    <dgm:cxn modelId="{AC2F39BA-2DD7-4F2C-9852-055487E20CA9}" type="presOf" srcId="{C3DF31C6-3AA0-4736-AFCC-26FE9CCCCBDE}" destId="{2E96304B-4DBF-4F33-A1AD-582C302B84FB}" srcOrd="0" destOrd="0" presId="urn:microsoft.com/office/officeart/2005/8/layout/list1"/>
    <dgm:cxn modelId="{14F46181-7F7D-4758-A6DE-7E6C0D8919D0}" type="presOf" srcId="{9DC15D3D-E605-4FAC-8730-391A48289491}" destId="{D5DFCA46-7925-4C78-B511-61BF1734E334}" srcOrd="1" destOrd="0" presId="urn:microsoft.com/office/officeart/2005/8/layout/list1"/>
    <dgm:cxn modelId="{645C1F9B-761E-4712-8E43-7F81292D2BDA}" type="presOf" srcId="{53BE1A2C-7009-44A1-B1EC-9629EA775498}" destId="{D0E6400B-B9A5-4A24-A8BA-114430A691B0}" srcOrd="1" destOrd="0" presId="urn:microsoft.com/office/officeart/2005/8/layout/list1"/>
    <dgm:cxn modelId="{BCD4ED43-6C91-40C2-904B-2D33A1FEA356}" type="presOf" srcId="{442305A6-1493-4D94-870D-D6ADAB2262FF}" destId="{C174673E-90AE-4C14-BC3F-1C10F871FE83}" srcOrd="1" destOrd="0" presId="urn:microsoft.com/office/officeart/2005/8/layout/list1"/>
    <dgm:cxn modelId="{D9245F88-3BCC-480A-BB24-3B65E9139984}" type="presOf" srcId="{C3DF31C6-3AA0-4736-AFCC-26FE9CCCCBDE}" destId="{25746CA4-3CE6-44E3-BA5E-565085356899}" srcOrd="1" destOrd="0" presId="urn:microsoft.com/office/officeart/2005/8/layout/list1"/>
    <dgm:cxn modelId="{649D42F9-14E6-4B9A-9AA4-FADAE5E5704F}" type="presOf" srcId="{B1662CDD-A51D-4FB3-BF2F-D78125509A1D}" destId="{5E83252C-CC7A-4EB4-A4DE-20C33C5500CE}" srcOrd="1" destOrd="0" presId="urn:microsoft.com/office/officeart/2005/8/layout/list1"/>
    <dgm:cxn modelId="{DE574554-063A-43AA-8B60-0B4AD29D4522}" type="presOf" srcId="{442305A6-1493-4D94-870D-D6ADAB2262FF}" destId="{A2EDCDC7-CC7B-4465-A4D3-E8860308600F}" srcOrd="0" destOrd="0" presId="urn:microsoft.com/office/officeart/2005/8/layout/list1"/>
    <dgm:cxn modelId="{6C90E6BD-4E30-44EC-9F3E-84CB2BA8F99A}" srcId="{D571626D-28B5-4BAA-8DAC-E8790DC1678F}" destId="{1ED8984E-E775-419D-AD4F-16B9C6E62824}" srcOrd="3" destOrd="0" parTransId="{3763075C-D99B-47EA-B2B8-5A5DB8B3134F}" sibTransId="{B7BFC2FA-756A-4D75-97AE-29CC1CC4BE74}"/>
    <dgm:cxn modelId="{5317D24F-191E-409D-BA1C-379EE9E371E1}" srcId="{D571626D-28B5-4BAA-8DAC-E8790DC1678F}" destId="{9DC15D3D-E605-4FAC-8730-391A48289491}" srcOrd="2" destOrd="0" parTransId="{97C12FFA-2634-448E-B1E9-94F7BB485CB3}" sibTransId="{1A35FC4D-1321-4046-ABA0-6B47FC2741DB}"/>
    <dgm:cxn modelId="{2A09BA66-BC95-44B9-B904-04BE8C2AE7D8}" type="presOf" srcId="{D571626D-28B5-4BAA-8DAC-E8790DC1678F}" destId="{1B421C63-E6E2-4591-93EA-25AE6A67F460}" srcOrd="0" destOrd="0" presId="urn:microsoft.com/office/officeart/2005/8/layout/list1"/>
    <dgm:cxn modelId="{43581B84-1AA1-41BF-9ECA-CA861BEDECA7}" type="presOf" srcId="{53BE1A2C-7009-44A1-B1EC-9629EA775498}" destId="{85C5413A-50D9-41C6-8776-2E4EF539EB7F}" srcOrd="0" destOrd="0" presId="urn:microsoft.com/office/officeart/2005/8/layout/list1"/>
    <dgm:cxn modelId="{D374E682-AE1A-408B-97F5-11552A5EC161}" srcId="{D571626D-28B5-4BAA-8DAC-E8790DC1678F}" destId="{53BE1A2C-7009-44A1-B1EC-9629EA775498}" srcOrd="1" destOrd="0" parTransId="{721CD7D6-8E14-4B23-872C-EF83C377F467}" sibTransId="{ACD108DC-08D4-4E1F-AD16-646102373D42}"/>
    <dgm:cxn modelId="{9999E580-6D75-4D30-8E0C-07F50A00726F}" type="presOf" srcId="{B1662CDD-A51D-4FB3-BF2F-D78125509A1D}" destId="{C3B4854C-A116-46FF-8E4B-0EF0B13A4425}" srcOrd="0" destOrd="0" presId="urn:microsoft.com/office/officeart/2005/8/layout/list1"/>
    <dgm:cxn modelId="{5A1A9D75-0966-43B0-8FA5-5AF16B41B72B}" srcId="{D571626D-28B5-4BAA-8DAC-E8790DC1678F}" destId="{C3DF31C6-3AA0-4736-AFCC-26FE9CCCCBDE}" srcOrd="4" destOrd="0" parTransId="{134713CF-7BD6-4BEF-A268-7760AB25C5E6}" sibTransId="{D4DFAF65-53B4-4640-A431-E6BF252A5739}"/>
    <dgm:cxn modelId="{CACA2AC4-311C-4A7E-B9C2-475FE86ED12E}" srcId="{D571626D-28B5-4BAA-8DAC-E8790DC1678F}" destId="{442305A6-1493-4D94-870D-D6ADAB2262FF}" srcOrd="0" destOrd="0" parTransId="{BC318921-E612-461D-87D9-66E0E9817D9D}" sibTransId="{14BA9032-C06C-4BDC-AB3D-BED056F99282}"/>
    <dgm:cxn modelId="{CAE22FEA-8995-4DD7-959A-A1E5A9F12355}" type="presOf" srcId="{9DC15D3D-E605-4FAC-8730-391A48289491}" destId="{F24769E3-2223-4339-B25C-45619E5EF037}" srcOrd="0" destOrd="0" presId="urn:microsoft.com/office/officeart/2005/8/layout/list1"/>
    <dgm:cxn modelId="{7592E2F2-6E68-4891-A988-B038EA729058}" type="presOf" srcId="{1ED8984E-E775-419D-AD4F-16B9C6E62824}" destId="{D4A7EA10-E529-498F-9466-D8D957DCCDD1}" srcOrd="1" destOrd="0" presId="urn:microsoft.com/office/officeart/2005/8/layout/list1"/>
    <dgm:cxn modelId="{94C571AD-8686-42B0-807F-AA04C9143286}" type="presParOf" srcId="{1B421C63-E6E2-4591-93EA-25AE6A67F460}" destId="{3A301F60-07AF-45D5-9543-D38785902629}" srcOrd="0" destOrd="0" presId="urn:microsoft.com/office/officeart/2005/8/layout/list1"/>
    <dgm:cxn modelId="{8300B026-B5B7-42D1-966D-CD3D0657E2A7}" type="presParOf" srcId="{3A301F60-07AF-45D5-9543-D38785902629}" destId="{A2EDCDC7-CC7B-4465-A4D3-E8860308600F}" srcOrd="0" destOrd="0" presId="urn:microsoft.com/office/officeart/2005/8/layout/list1"/>
    <dgm:cxn modelId="{3769350C-5DCC-4355-B811-6E4D23C6F387}" type="presParOf" srcId="{3A301F60-07AF-45D5-9543-D38785902629}" destId="{C174673E-90AE-4C14-BC3F-1C10F871FE83}" srcOrd="1" destOrd="0" presId="urn:microsoft.com/office/officeart/2005/8/layout/list1"/>
    <dgm:cxn modelId="{AE3D59A6-188A-43DD-91A6-E83BBF38B824}" type="presParOf" srcId="{1B421C63-E6E2-4591-93EA-25AE6A67F460}" destId="{5BBA15D4-8514-4397-981D-E6BD03136FA6}" srcOrd="1" destOrd="0" presId="urn:microsoft.com/office/officeart/2005/8/layout/list1"/>
    <dgm:cxn modelId="{79EB2CA1-F087-4B9E-B21A-B75EEEA5B636}" type="presParOf" srcId="{1B421C63-E6E2-4591-93EA-25AE6A67F460}" destId="{6AA83906-4975-400C-A750-CCCB9ADF9964}" srcOrd="2" destOrd="0" presId="urn:microsoft.com/office/officeart/2005/8/layout/list1"/>
    <dgm:cxn modelId="{0945B0F2-3E93-44BF-BC2B-8D5A02B3D7C8}" type="presParOf" srcId="{1B421C63-E6E2-4591-93EA-25AE6A67F460}" destId="{3C73DA28-B18A-40AF-B4D3-96F15207F213}" srcOrd="3" destOrd="0" presId="urn:microsoft.com/office/officeart/2005/8/layout/list1"/>
    <dgm:cxn modelId="{3BA5A9F3-218D-4C63-97AF-A18588E72E35}" type="presParOf" srcId="{1B421C63-E6E2-4591-93EA-25AE6A67F460}" destId="{CC20805C-F51B-4CDD-9650-F38CC7A2FDC6}" srcOrd="4" destOrd="0" presId="urn:microsoft.com/office/officeart/2005/8/layout/list1"/>
    <dgm:cxn modelId="{C05038D7-397F-4718-A6B2-5BEF9AB84EBF}" type="presParOf" srcId="{CC20805C-F51B-4CDD-9650-F38CC7A2FDC6}" destId="{85C5413A-50D9-41C6-8776-2E4EF539EB7F}" srcOrd="0" destOrd="0" presId="urn:microsoft.com/office/officeart/2005/8/layout/list1"/>
    <dgm:cxn modelId="{B70C96A0-4E31-4497-B2F7-C45B86C53093}" type="presParOf" srcId="{CC20805C-F51B-4CDD-9650-F38CC7A2FDC6}" destId="{D0E6400B-B9A5-4A24-A8BA-114430A691B0}" srcOrd="1" destOrd="0" presId="urn:microsoft.com/office/officeart/2005/8/layout/list1"/>
    <dgm:cxn modelId="{D80B304E-F7D2-4F5A-A981-3042A35C9E6A}" type="presParOf" srcId="{1B421C63-E6E2-4591-93EA-25AE6A67F460}" destId="{A44633EA-2926-4DBF-824A-2D07495CEF9D}" srcOrd="5" destOrd="0" presId="urn:microsoft.com/office/officeart/2005/8/layout/list1"/>
    <dgm:cxn modelId="{614FCDB4-D879-48BE-933F-004088FDAB73}" type="presParOf" srcId="{1B421C63-E6E2-4591-93EA-25AE6A67F460}" destId="{21E99D9B-2723-4C87-9C65-556EE37450A1}" srcOrd="6" destOrd="0" presId="urn:microsoft.com/office/officeart/2005/8/layout/list1"/>
    <dgm:cxn modelId="{25317B95-0AFF-4B10-93EA-988AD0FF7EF8}" type="presParOf" srcId="{1B421C63-E6E2-4591-93EA-25AE6A67F460}" destId="{C31CC3EC-868C-4991-9F39-32C47F2A95E6}" srcOrd="7" destOrd="0" presId="urn:microsoft.com/office/officeart/2005/8/layout/list1"/>
    <dgm:cxn modelId="{2EE425ED-2D1F-43AC-B6AD-DF63D81CE838}" type="presParOf" srcId="{1B421C63-E6E2-4591-93EA-25AE6A67F460}" destId="{5F818D41-A99B-4B03-8288-C9AB85F0F014}" srcOrd="8" destOrd="0" presId="urn:microsoft.com/office/officeart/2005/8/layout/list1"/>
    <dgm:cxn modelId="{F84E532A-5762-4158-A46D-2B5B583B2333}" type="presParOf" srcId="{5F818D41-A99B-4B03-8288-C9AB85F0F014}" destId="{F24769E3-2223-4339-B25C-45619E5EF037}" srcOrd="0" destOrd="0" presId="urn:microsoft.com/office/officeart/2005/8/layout/list1"/>
    <dgm:cxn modelId="{CEE0794C-92B6-4908-8FD4-4657BC3A100E}" type="presParOf" srcId="{5F818D41-A99B-4B03-8288-C9AB85F0F014}" destId="{D5DFCA46-7925-4C78-B511-61BF1734E334}" srcOrd="1" destOrd="0" presId="urn:microsoft.com/office/officeart/2005/8/layout/list1"/>
    <dgm:cxn modelId="{D06B91CA-4503-4150-A056-CFFFC419D960}" type="presParOf" srcId="{1B421C63-E6E2-4591-93EA-25AE6A67F460}" destId="{04C5EA12-18B1-4F46-A250-4297A32E3214}" srcOrd="9" destOrd="0" presId="urn:microsoft.com/office/officeart/2005/8/layout/list1"/>
    <dgm:cxn modelId="{E001EEBB-CE06-4939-AFCA-91917D66BA04}" type="presParOf" srcId="{1B421C63-E6E2-4591-93EA-25AE6A67F460}" destId="{3AC364C7-3CFF-4AE1-81A5-A6011EBC1F68}" srcOrd="10" destOrd="0" presId="urn:microsoft.com/office/officeart/2005/8/layout/list1"/>
    <dgm:cxn modelId="{DC834521-1A33-4EAA-A317-781AB282A04D}" type="presParOf" srcId="{1B421C63-E6E2-4591-93EA-25AE6A67F460}" destId="{BA7DD85B-4F3F-44A0-9386-8C993BA85570}" srcOrd="11" destOrd="0" presId="urn:microsoft.com/office/officeart/2005/8/layout/list1"/>
    <dgm:cxn modelId="{A594BAB8-5ED0-46D0-A384-A06440961C30}" type="presParOf" srcId="{1B421C63-E6E2-4591-93EA-25AE6A67F460}" destId="{FE1E5578-1A03-47C4-A31D-E4DD91185F1A}" srcOrd="12" destOrd="0" presId="urn:microsoft.com/office/officeart/2005/8/layout/list1"/>
    <dgm:cxn modelId="{C0B10029-2ECF-478B-8722-93B8B2A4256A}" type="presParOf" srcId="{FE1E5578-1A03-47C4-A31D-E4DD91185F1A}" destId="{3E401533-10BC-43D6-8B6C-2F97FAEFA03D}" srcOrd="0" destOrd="0" presId="urn:microsoft.com/office/officeart/2005/8/layout/list1"/>
    <dgm:cxn modelId="{F51A072C-BFEC-4DF9-9A37-E2B67136C97A}" type="presParOf" srcId="{FE1E5578-1A03-47C4-A31D-E4DD91185F1A}" destId="{D4A7EA10-E529-498F-9466-D8D957DCCDD1}" srcOrd="1" destOrd="0" presId="urn:microsoft.com/office/officeart/2005/8/layout/list1"/>
    <dgm:cxn modelId="{FBD52CCF-AF31-4D61-8A94-74C57BBF6E5F}" type="presParOf" srcId="{1B421C63-E6E2-4591-93EA-25AE6A67F460}" destId="{F1651011-1E52-4EC5-BF36-F1B0B74A8CF9}" srcOrd="13" destOrd="0" presId="urn:microsoft.com/office/officeart/2005/8/layout/list1"/>
    <dgm:cxn modelId="{A6896EB2-BD7B-4ADD-9296-895ED67BC757}" type="presParOf" srcId="{1B421C63-E6E2-4591-93EA-25AE6A67F460}" destId="{009BFC7B-CACA-4B66-9868-4F33A808775B}" srcOrd="14" destOrd="0" presId="urn:microsoft.com/office/officeart/2005/8/layout/list1"/>
    <dgm:cxn modelId="{44723ABA-9B66-44F7-A799-CFCA491E5707}" type="presParOf" srcId="{1B421C63-E6E2-4591-93EA-25AE6A67F460}" destId="{1069A619-9330-4CEB-8B96-F8123337B5AB}" srcOrd="15" destOrd="0" presId="urn:microsoft.com/office/officeart/2005/8/layout/list1"/>
    <dgm:cxn modelId="{063088D4-2B51-416A-AAF4-6C157D687428}" type="presParOf" srcId="{1B421C63-E6E2-4591-93EA-25AE6A67F460}" destId="{E3DCB533-F583-4732-82A0-FA6228FF4FAC}" srcOrd="16" destOrd="0" presId="urn:microsoft.com/office/officeart/2005/8/layout/list1"/>
    <dgm:cxn modelId="{52E70085-BD51-46F8-B335-C18115B89393}" type="presParOf" srcId="{E3DCB533-F583-4732-82A0-FA6228FF4FAC}" destId="{2E96304B-4DBF-4F33-A1AD-582C302B84FB}" srcOrd="0" destOrd="0" presId="urn:microsoft.com/office/officeart/2005/8/layout/list1"/>
    <dgm:cxn modelId="{AE5C99F1-53BA-4DB0-8C86-B928DCCBB5AE}" type="presParOf" srcId="{E3DCB533-F583-4732-82A0-FA6228FF4FAC}" destId="{25746CA4-3CE6-44E3-BA5E-565085356899}" srcOrd="1" destOrd="0" presId="urn:microsoft.com/office/officeart/2005/8/layout/list1"/>
    <dgm:cxn modelId="{C7CF0A4D-B7FA-4A85-BE52-5165083D3A62}" type="presParOf" srcId="{1B421C63-E6E2-4591-93EA-25AE6A67F460}" destId="{0B09AD03-3671-45D9-A569-8F4EF16AA265}" srcOrd="17" destOrd="0" presId="urn:microsoft.com/office/officeart/2005/8/layout/list1"/>
    <dgm:cxn modelId="{F6882763-4E84-4AF8-9DFE-CDB94DF18823}" type="presParOf" srcId="{1B421C63-E6E2-4591-93EA-25AE6A67F460}" destId="{674815F3-80D1-4504-8915-5E0E2102D34D}" srcOrd="18" destOrd="0" presId="urn:microsoft.com/office/officeart/2005/8/layout/list1"/>
    <dgm:cxn modelId="{77DB61AD-9637-48A7-BCF7-8C724A7717DD}" type="presParOf" srcId="{1B421C63-E6E2-4591-93EA-25AE6A67F460}" destId="{867FA74C-39CC-4E4F-A880-38BF8EFBA313}" srcOrd="19" destOrd="0" presId="urn:microsoft.com/office/officeart/2005/8/layout/list1"/>
    <dgm:cxn modelId="{D228712A-C799-455B-A4D5-3E34CD6B5A5C}" type="presParOf" srcId="{1B421C63-E6E2-4591-93EA-25AE6A67F460}" destId="{FA64D76F-1490-4A8C-9699-F566278BC95F}" srcOrd="20" destOrd="0" presId="urn:microsoft.com/office/officeart/2005/8/layout/list1"/>
    <dgm:cxn modelId="{80775593-122F-44FF-8790-ECC39B1ED232}" type="presParOf" srcId="{FA64D76F-1490-4A8C-9699-F566278BC95F}" destId="{C3B4854C-A116-46FF-8E4B-0EF0B13A4425}" srcOrd="0" destOrd="0" presId="urn:microsoft.com/office/officeart/2005/8/layout/list1"/>
    <dgm:cxn modelId="{D93C54BB-F3F0-4A27-9646-CED84DAF0BE2}" type="presParOf" srcId="{FA64D76F-1490-4A8C-9699-F566278BC95F}" destId="{5E83252C-CC7A-4EB4-A4DE-20C33C5500CE}" srcOrd="1" destOrd="0" presId="urn:microsoft.com/office/officeart/2005/8/layout/list1"/>
    <dgm:cxn modelId="{84019A6B-CE11-4EEC-88FA-D7C2C2DB82F7}" type="presParOf" srcId="{1B421C63-E6E2-4591-93EA-25AE6A67F460}" destId="{3174619A-50D4-4B65-A8A0-EE2FAB0BC3C1}" srcOrd="21" destOrd="0" presId="urn:microsoft.com/office/officeart/2005/8/layout/list1"/>
    <dgm:cxn modelId="{7DCF3643-AE8C-4220-BF6B-641D548058C2}" type="presParOf" srcId="{1B421C63-E6E2-4591-93EA-25AE6A67F460}" destId="{352C80D6-6CA5-428C-9EAE-930975EDC6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09247-80F6-416E-9D31-A84A9BDDCF7F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287A48-DB12-4467-BCAD-20AE4E44747F}">
      <dgm:prSet phldrT="[Text]"/>
      <dgm:spPr/>
      <dgm:t>
        <a:bodyPr/>
        <a:lstStyle/>
        <a:p>
          <a:r>
            <a:rPr lang="en-US" smtClean="0"/>
            <a:t>CS1010</a:t>
          </a:r>
          <a:endParaRPr lang="en-US"/>
        </a:p>
      </dgm:t>
    </dgm:pt>
    <dgm:pt modelId="{04CF33DD-028C-4102-8D4A-DDCD9CCE2728}" type="parTrans" cxnId="{9CD41FC1-A8B7-4EAE-8E45-F308E7F87B6B}">
      <dgm:prSet/>
      <dgm:spPr/>
      <dgm:t>
        <a:bodyPr/>
        <a:lstStyle/>
        <a:p>
          <a:endParaRPr lang="en-US"/>
        </a:p>
      </dgm:t>
    </dgm:pt>
    <dgm:pt modelId="{E198770E-D8E9-4086-978C-3E9EFC52BE0D}" type="sibTrans" cxnId="{9CD41FC1-A8B7-4EAE-8E45-F308E7F87B6B}">
      <dgm:prSet/>
      <dgm:spPr/>
      <dgm:t>
        <a:bodyPr/>
        <a:lstStyle/>
        <a:p>
          <a:endParaRPr lang="en-US"/>
        </a:p>
      </dgm:t>
    </dgm:pt>
    <dgm:pt modelId="{D6723CAB-8A73-4AAE-B603-D3018656DB6F}">
      <dgm:prSet phldrT="[Text]" custT="1"/>
      <dgm:spPr/>
      <dgm:t>
        <a:bodyPr/>
        <a:lstStyle/>
        <a:p>
          <a:r>
            <a:rPr lang="en-US" sz="1800" b="1" baseline="0" smtClean="0">
              <a:solidFill>
                <a:srgbClr val="C00000"/>
              </a:solidFill>
            </a:rPr>
            <a:t>CS1020</a:t>
          </a:r>
          <a:endParaRPr lang="en-US" sz="1800" b="1" baseline="0">
            <a:solidFill>
              <a:srgbClr val="C00000"/>
            </a:solidFill>
          </a:endParaRPr>
        </a:p>
      </dgm:t>
    </dgm:pt>
    <dgm:pt modelId="{E6FFAC6F-DB62-445F-8A79-6D08FC615EB2}" type="parTrans" cxnId="{1D7340EC-8C73-4122-8B4D-2925B39B5423}">
      <dgm:prSet/>
      <dgm:spPr/>
      <dgm:t>
        <a:bodyPr/>
        <a:lstStyle/>
        <a:p>
          <a:endParaRPr lang="en-US"/>
        </a:p>
      </dgm:t>
    </dgm:pt>
    <dgm:pt modelId="{F063171C-9A7A-4AA6-A032-EB689157D986}" type="sibTrans" cxnId="{1D7340EC-8C73-4122-8B4D-2925B39B5423}">
      <dgm:prSet/>
      <dgm:spPr/>
      <dgm:t>
        <a:bodyPr/>
        <a:lstStyle/>
        <a:p>
          <a:endParaRPr lang="en-US"/>
        </a:p>
      </dgm:t>
    </dgm:pt>
    <dgm:pt modelId="{87A6C33F-31AC-4658-9355-978C1B3810C2}">
      <dgm:prSet phldrT="[Text]"/>
      <dgm:spPr/>
      <dgm:t>
        <a:bodyPr/>
        <a:lstStyle/>
        <a:p>
          <a:r>
            <a:rPr lang="en-US" smtClean="0"/>
            <a:t>CS2010</a:t>
          </a:r>
          <a:endParaRPr lang="en-US"/>
        </a:p>
      </dgm:t>
    </dgm:pt>
    <dgm:pt modelId="{F116143C-94FF-48BE-85B7-D946AE571DF3}" type="parTrans" cxnId="{5B8EDAD5-30AC-40F5-A985-8E8A26AAC527}">
      <dgm:prSet/>
      <dgm:spPr/>
      <dgm:t>
        <a:bodyPr/>
        <a:lstStyle/>
        <a:p>
          <a:endParaRPr lang="en-US"/>
        </a:p>
      </dgm:t>
    </dgm:pt>
    <dgm:pt modelId="{578E0630-2F59-4933-84F2-23AF78E95A22}" type="sibTrans" cxnId="{5B8EDAD5-30AC-40F5-A985-8E8A26AAC527}">
      <dgm:prSet/>
      <dgm:spPr/>
      <dgm:t>
        <a:bodyPr/>
        <a:lstStyle/>
        <a:p>
          <a:endParaRPr lang="en-US"/>
        </a:p>
      </dgm:t>
    </dgm:pt>
    <dgm:pt modelId="{4C7FCEA2-F2DB-4146-9AC9-CEEB9835B451}" type="pres">
      <dgm:prSet presAssocID="{7C209247-80F6-416E-9D31-A84A9BDDCF7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7BB4922-4567-43B6-BA2D-2FEAF230337D}" type="pres">
      <dgm:prSet presAssocID="{87A6C33F-31AC-4658-9355-978C1B3810C2}" presName="Accent3" presStyleCnt="0"/>
      <dgm:spPr/>
    </dgm:pt>
    <dgm:pt modelId="{CE3963DF-999B-431A-802D-A334390FCE60}" type="pres">
      <dgm:prSet presAssocID="{87A6C33F-31AC-4658-9355-978C1B3810C2}" presName="Accent" presStyleLbl="node1" presStyleIdx="0" presStyleCnt="3"/>
      <dgm:spPr/>
    </dgm:pt>
    <dgm:pt modelId="{8BB97EC3-302C-4B31-AD5C-C6E4FB17E352}" type="pres">
      <dgm:prSet presAssocID="{87A6C33F-31AC-4658-9355-978C1B3810C2}" presName="ParentBackground3" presStyleCnt="0"/>
      <dgm:spPr/>
    </dgm:pt>
    <dgm:pt modelId="{9436E7EA-D06D-4E19-B8A0-B1FA9F7474C4}" type="pres">
      <dgm:prSet presAssocID="{87A6C33F-31AC-4658-9355-978C1B3810C2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45CA9A25-4043-4854-B670-6486CDABD601}" type="pres">
      <dgm:prSet presAssocID="{87A6C33F-31AC-4658-9355-978C1B3810C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F7F0A-BD57-4D5F-A6DB-ED3F768E534A}" type="pres">
      <dgm:prSet presAssocID="{D6723CAB-8A73-4AAE-B603-D3018656DB6F}" presName="Accent2" presStyleCnt="0"/>
      <dgm:spPr/>
    </dgm:pt>
    <dgm:pt modelId="{A01A92AF-50AD-4F57-940B-5CA07A4A1F9D}" type="pres">
      <dgm:prSet presAssocID="{D6723CAB-8A73-4AAE-B603-D3018656DB6F}" presName="Accent" presStyleLbl="node1" presStyleIdx="1" presStyleCnt="3"/>
      <dgm:spPr>
        <a:solidFill>
          <a:srgbClr val="C00000"/>
        </a:solidFill>
      </dgm:spPr>
    </dgm:pt>
    <dgm:pt modelId="{8423E2DE-CE0B-4872-9754-44E7D3CBF1CC}" type="pres">
      <dgm:prSet presAssocID="{D6723CAB-8A73-4AAE-B603-D3018656DB6F}" presName="ParentBackground2" presStyleCnt="0"/>
      <dgm:spPr/>
    </dgm:pt>
    <dgm:pt modelId="{F7871519-4FFC-4594-97CC-37CD4C3E56CE}" type="pres">
      <dgm:prSet presAssocID="{D6723CAB-8A73-4AAE-B603-D3018656DB6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99CF3EB2-F799-4C05-AF0B-2853AD905082}" type="pres">
      <dgm:prSet presAssocID="{D6723CAB-8A73-4AAE-B603-D3018656DB6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709B9-8096-43C0-A919-4CE59A6E55B0}" type="pres">
      <dgm:prSet presAssocID="{C8287A48-DB12-4467-BCAD-20AE4E44747F}" presName="Accent1" presStyleCnt="0"/>
      <dgm:spPr/>
    </dgm:pt>
    <dgm:pt modelId="{3956BC99-0E03-426E-A125-8A7AF7B0ACD9}" type="pres">
      <dgm:prSet presAssocID="{C8287A48-DB12-4467-BCAD-20AE4E44747F}" presName="Accent" presStyleLbl="node1" presStyleIdx="2" presStyleCnt="3"/>
      <dgm:spPr>
        <a:solidFill>
          <a:schemeClr val="tx2">
            <a:lumMod val="60000"/>
            <a:lumOff val="40000"/>
          </a:schemeClr>
        </a:solidFill>
      </dgm:spPr>
    </dgm:pt>
    <dgm:pt modelId="{AE8D5E61-84B3-47AF-A256-DE3924892190}" type="pres">
      <dgm:prSet presAssocID="{C8287A48-DB12-4467-BCAD-20AE4E44747F}" presName="ParentBackground1" presStyleCnt="0"/>
      <dgm:spPr/>
    </dgm:pt>
    <dgm:pt modelId="{C2B2EE86-F7AB-4846-8CFF-C7C9EF66D942}" type="pres">
      <dgm:prSet presAssocID="{C8287A48-DB12-4467-BCAD-20AE4E44747F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70E8F57B-5DC2-4D87-B0EF-F0A3CACB17B9}" type="pres">
      <dgm:prSet presAssocID="{C8287A48-DB12-4467-BCAD-20AE4E44747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19B17-8155-4A17-A926-D403044FD48A}" type="presOf" srcId="{7C209247-80F6-416E-9D31-A84A9BDDCF7F}" destId="{4C7FCEA2-F2DB-4146-9AC9-CEEB9835B451}" srcOrd="0" destOrd="0" presId="urn:microsoft.com/office/officeart/2011/layout/CircleProcess"/>
    <dgm:cxn modelId="{9045C089-BB7F-4987-8ED1-FA7ED46B31CE}" type="presOf" srcId="{C8287A48-DB12-4467-BCAD-20AE4E44747F}" destId="{70E8F57B-5DC2-4D87-B0EF-F0A3CACB17B9}" srcOrd="1" destOrd="0" presId="urn:microsoft.com/office/officeart/2011/layout/CircleProcess"/>
    <dgm:cxn modelId="{5B8EDAD5-30AC-40F5-A985-8E8A26AAC527}" srcId="{7C209247-80F6-416E-9D31-A84A9BDDCF7F}" destId="{87A6C33F-31AC-4658-9355-978C1B3810C2}" srcOrd="2" destOrd="0" parTransId="{F116143C-94FF-48BE-85B7-D946AE571DF3}" sibTransId="{578E0630-2F59-4933-84F2-23AF78E95A22}"/>
    <dgm:cxn modelId="{AE225510-663D-457E-A662-BFD2FB5DF5BB}" type="presOf" srcId="{87A6C33F-31AC-4658-9355-978C1B3810C2}" destId="{45CA9A25-4043-4854-B670-6486CDABD601}" srcOrd="1" destOrd="0" presId="urn:microsoft.com/office/officeart/2011/layout/CircleProcess"/>
    <dgm:cxn modelId="{84479322-6591-4BA9-9C14-FE32191CC235}" type="presOf" srcId="{D6723CAB-8A73-4AAE-B603-D3018656DB6F}" destId="{F7871519-4FFC-4594-97CC-37CD4C3E56CE}" srcOrd="0" destOrd="0" presId="urn:microsoft.com/office/officeart/2011/layout/CircleProcess"/>
    <dgm:cxn modelId="{1818BCEF-C78C-47C5-9A02-D839449AA3E4}" type="presOf" srcId="{87A6C33F-31AC-4658-9355-978C1B3810C2}" destId="{9436E7EA-D06D-4E19-B8A0-B1FA9F7474C4}" srcOrd="0" destOrd="0" presId="urn:microsoft.com/office/officeart/2011/layout/CircleProcess"/>
    <dgm:cxn modelId="{9CD41FC1-A8B7-4EAE-8E45-F308E7F87B6B}" srcId="{7C209247-80F6-416E-9D31-A84A9BDDCF7F}" destId="{C8287A48-DB12-4467-BCAD-20AE4E44747F}" srcOrd="0" destOrd="0" parTransId="{04CF33DD-028C-4102-8D4A-DDCD9CCE2728}" sibTransId="{E198770E-D8E9-4086-978C-3E9EFC52BE0D}"/>
    <dgm:cxn modelId="{A731B1BE-0B65-4622-A465-D9AC020399DB}" type="presOf" srcId="{D6723CAB-8A73-4AAE-B603-D3018656DB6F}" destId="{99CF3EB2-F799-4C05-AF0B-2853AD905082}" srcOrd="1" destOrd="0" presId="urn:microsoft.com/office/officeart/2011/layout/CircleProcess"/>
    <dgm:cxn modelId="{1D7340EC-8C73-4122-8B4D-2925B39B5423}" srcId="{7C209247-80F6-416E-9D31-A84A9BDDCF7F}" destId="{D6723CAB-8A73-4AAE-B603-D3018656DB6F}" srcOrd="1" destOrd="0" parTransId="{E6FFAC6F-DB62-445F-8A79-6D08FC615EB2}" sibTransId="{F063171C-9A7A-4AA6-A032-EB689157D986}"/>
    <dgm:cxn modelId="{F0DA4F39-40FC-4AB2-85AF-7970EF7061C4}" type="presOf" srcId="{C8287A48-DB12-4467-BCAD-20AE4E44747F}" destId="{C2B2EE86-F7AB-4846-8CFF-C7C9EF66D942}" srcOrd="0" destOrd="0" presId="urn:microsoft.com/office/officeart/2011/layout/CircleProcess"/>
    <dgm:cxn modelId="{E1978AFA-1E1F-44D0-A168-BC9B0FD88806}" type="presParOf" srcId="{4C7FCEA2-F2DB-4146-9AC9-CEEB9835B451}" destId="{A7BB4922-4567-43B6-BA2D-2FEAF230337D}" srcOrd="0" destOrd="0" presId="urn:microsoft.com/office/officeart/2011/layout/CircleProcess"/>
    <dgm:cxn modelId="{55028305-AE47-4B06-AB87-BCE38D138696}" type="presParOf" srcId="{A7BB4922-4567-43B6-BA2D-2FEAF230337D}" destId="{CE3963DF-999B-431A-802D-A334390FCE60}" srcOrd="0" destOrd="0" presId="urn:microsoft.com/office/officeart/2011/layout/CircleProcess"/>
    <dgm:cxn modelId="{0C55EFEF-61D3-4D99-A8E9-B5D8FF42906C}" type="presParOf" srcId="{4C7FCEA2-F2DB-4146-9AC9-CEEB9835B451}" destId="{8BB97EC3-302C-4B31-AD5C-C6E4FB17E352}" srcOrd="1" destOrd="0" presId="urn:microsoft.com/office/officeart/2011/layout/CircleProcess"/>
    <dgm:cxn modelId="{6995BE4E-7735-4F0B-A3D7-99995EAF5B88}" type="presParOf" srcId="{8BB97EC3-302C-4B31-AD5C-C6E4FB17E352}" destId="{9436E7EA-D06D-4E19-B8A0-B1FA9F7474C4}" srcOrd="0" destOrd="0" presId="urn:microsoft.com/office/officeart/2011/layout/CircleProcess"/>
    <dgm:cxn modelId="{99A3ED24-7246-4C52-AAD1-896BFC282FB6}" type="presParOf" srcId="{4C7FCEA2-F2DB-4146-9AC9-CEEB9835B451}" destId="{45CA9A25-4043-4854-B670-6486CDABD601}" srcOrd="2" destOrd="0" presId="urn:microsoft.com/office/officeart/2011/layout/CircleProcess"/>
    <dgm:cxn modelId="{0E3F64B3-17CE-40EF-A453-A2F1DB317993}" type="presParOf" srcId="{4C7FCEA2-F2DB-4146-9AC9-CEEB9835B451}" destId="{305F7F0A-BD57-4D5F-A6DB-ED3F768E534A}" srcOrd="3" destOrd="0" presId="urn:microsoft.com/office/officeart/2011/layout/CircleProcess"/>
    <dgm:cxn modelId="{86FDDB47-3D42-4DE2-BCD2-42FF9647A4E4}" type="presParOf" srcId="{305F7F0A-BD57-4D5F-A6DB-ED3F768E534A}" destId="{A01A92AF-50AD-4F57-940B-5CA07A4A1F9D}" srcOrd="0" destOrd="0" presId="urn:microsoft.com/office/officeart/2011/layout/CircleProcess"/>
    <dgm:cxn modelId="{6ADA17FC-36F1-49F7-886F-AE8E6508D87B}" type="presParOf" srcId="{4C7FCEA2-F2DB-4146-9AC9-CEEB9835B451}" destId="{8423E2DE-CE0B-4872-9754-44E7D3CBF1CC}" srcOrd="4" destOrd="0" presId="urn:microsoft.com/office/officeart/2011/layout/CircleProcess"/>
    <dgm:cxn modelId="{37561BD2-F875-48A6-B547-4111BE298E1D}" type="presParOf" srcId="{8423E2DE-CE0B-4872-9754-44E7D3CBF1CC}" destId="{F7871519-4FFC-4594-97CC-37CD4C3E56CE}" srcOrd="0" destOrd="0" presId="urn:microsoft.com/office/officeart/2011/layout/CircleProcess"/>
    <dgm:cxn modelId="{F8B2A473-D7EE-4EA7-AFAB-7F6ABFDE2361}" type="presParOf" srcId="{4C7FCEA2-F2DB-4146-9AC9-CEEB9835B451}" destId="{99CF3EB2-F799-4C05-AF0B-2853AD905082}" srcOrd="5" destOrd="0" presId="urn:microsoft.com/office/officeart/2011/layout/CircleProcess"/>
    <dgm:cxn modelId="{95BB3A2B-2555-4E35-B4D6-0165B568D7E9}" type="presParOf" srcId="{4C7FCEA2-F2DB-4146-9AC9-CEEB9835B451}" destId="{D82709B9-8096-43C0-A919-4CE59A6E55B0}" srcOrd="6" destOrd="0" presId="urn:microsoft.com/office/officeart/2011/layout/CircleProcess"/>
    <dgm:cxn modelId="{7C217EC1-05E4-4D01-9483-8A105DBDD9BD}" type="presParOf" srcId="{D82709B9-8096-43C0-A919-4CE59A6E55B0}" destId="{3956BC99-0E03-426E-A125-8A7AF7B0ACD9}" srcOrd="0" destOrd="0" presId="urn:microsoft.com/office/officeart/2011/layout/CircleProcess"/>
    <dgm:cxn modelId="{660C4870-A851-4735-9E07-6916B02B448A}" type="presParOf" srcId="{4C7FCEA2-F2DB-4146-9AC9-CEEB9835B451}" destId="{AE8D5E61-84B3-47AF-A256-DE3924892190}" srcOrd="7" destOrd="0" presId="urn:microsoft.com/office/officeart/2011/layout/CircleProcess"/>
    <dgm:cxn modelId="{68650771-4D13-4335-9C0A-A7210545314F}" type="presParOf" srcId="{AE8D5E61-84B3-47AF-A256-DE3924892190}" destId="{C2B2EE86-F7AB-4846-8CFF-C7C9EF66D942}" srcOrd="0" destOrd="0" presId="urn:microsoft.com/office/officeart/2011/layout/CircleProcess"/>
    <dgm:cxn modelId="{13209750-AA4D-4BAC-B7F2-402CA749B32B}" type="presParOf" srcId="{4C7FCEA2-F2DB-4146-9AC9-CEEB9835B451}" destId="{70E8F57B-5DC2-4D87-B0EF-F0A3CACB17B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93BBB8-21F2-4261-8116-4093D228DD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75EB8-0465-45A5-BFC6-8EE4D8C31FFC}">
      <dgm:prSet phldrT="[Text]"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Object Oriented Programming (OOP) model</a:t>
          </a:r>
          <a:endParaRPr lang="en-US" sz="1800">
            <a:solidFill>
              <a:srgbClr val="C00000"/>
            </a:solidFill>
          </a:endParaRPr>
        </a:p>
      </dgm:t>
    </dgm:pt>
    <dgm:pt modelId="{FCD17091-729F-4D6D-B31A-D4A7B7B77B84}" type="parTrans" cxnId="{627B266D-DBBE-47B6-98FE-8E9A404CF8EA}">
      <dgm:prSet/>
      <dgm:spPr/>
      <dgm:t>
        <a:bodyPr/>
        <a:lstStyle/>
        <a:p>
          <a:endParaRPr lang="en-US"/>
        </a:p>
      </dgm:t>
    </dgm:pt>
    <dgm:pt modelId="{48C0DC0E-841D-4826-83A7-79D0428D6CBC}" type="sibTrans" cxnId="{627B266D-DBBE-47B6-98FE-8E9A404CF8EA}">
      <dgm:prSet/>
      <dgm:spPr/>
      <dgm:t>
        <a:bodyPr/>
        <a:lstStyle/>
        <a:p>
          <a:endParaRPr lang="en-US"/>
        </a:p>
      </dgm:t>
    </dgm:pt>
    <dgm:pt modelId="{06F97A12-4D44-465B-9518-81BAC897D04A}">
      <dgm:prSet phldrT="[Text]" custT="1"/>
      <dgm:spPr/>
      <dgm:t>
        <a:bodyPr/>
        <a:lstStyle/>
        <a:p>
          <a:r>
            <a:rPr lang="en-US" sz="1400" smtClean="0"/>
            <a:t>Using Java</a:t>
          </a:r>
          <a:endParaRPr lang="en-US" sz="1400"/>
        </a:p>
      </dgm:t>
    </dgm:pt>
    <dgm:pt modelId="{87E41D00-7819-446F-8177-7B8D0DA358B9}" type="parTrans" cxnId="{78721671-C5AA-4435-AD8A-D24BC17FAA66}">
      <dgm:prSet/>
      <dgm:spPr/>
      <dgm:t>
        <a:bodyPr/>
        <a:lstStyle/>
        <a:p>
          <a:endParaRPr lang="en-US"/>
        </a:p>
      </dgm:t>
    </dgm:pt>
    <dgm:pt modelId="{70AC2A56-1E0D-4CCD-9500-DDFB8F306548}" type="sibTrans" cxnId="{78721671-C5AA-4435-AD8A-D24BC17FAA66}">
      <dgm:prSet/>
      <dgm:spPr/>
      <dgm:t>
        <a:bodyPr/>
        <a:lstStyle/>
        <a:p>
          <a:endParaRPr lang="en-US"/>
        </a:p>
      </dgm:t>
    </dgm:pt>
    <dgm:pt modelId="{EF4749F0-870B-433E-B84F-A6C74F4EB986}">
      <dgm:prSet phldrT="[Text]"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Classic data structures</a:t>
          </a:r>
          <a:endParaRPr lang="en-US" sz="1800">
            <a:solidFill>
              <a:srgbClr val="C00000"/>
            </a:solidFill>
          </a:endParaRPr>
        </a:p>
      </dgm:t>
    </dgm:pt>
    <dgm:pt modelId="{4F299D12-3EB5-4A80-B144-8C61BABE0B64}" type="parTrans" cxnId="{DC4B650D-0D2A-4212-81F9-1FA5A67C4C86}">
      <dgm:prSet/>
      <dgm:spPr/>
      <dgm:t>
        <a:bodyPr/>
        <a:lstStyle/>
        <a:p>
          <a:endParaRPr lang="en-US"/>
        </a:p>
      </dgm:t>
    </dgm:pt>
    <dgm:pt modelId="{36126CD9-81A0-4323-85CA-92D41F1127A8}" type="sibTrans" cxnId="{DC4B650D-0D2A-4212-81F9-1FA5A67C4C86}">
      <dgm:prSet/>
      <dgm:spPr/>
      <dgm:t>
        <a:bodyPr/>
        <a:lstStyle/>
        <a:p>
          <a:endParaRPr lang="en-US"/>
        </a:p>
      </dgm:t>
    </dgm:pt>
    <dgm:pt modelId="{1DE262FC-12F9-4CC2-8D51-6AEF4AE2A8B5}">
      <dgm:prSet phldrT="[Text]" custT="1"/>
      <dgm:spPr/>
      <dgm:t>
        <a:bodyPr/>
        <a:lstStyle/>
        <a:p>
          <a:r>
            <a:rPr lang="en-US" sz="1400" smtClean="0"/>
            <a:t>Lists, Stacks, Queues	</a:t>
          </a:r>
          <a:endParaRPr lang="en-US" sz="1400"/>
        </a:p>
      </dgm:t>
    </dgm:pt>
    <dgm:pt modelId="{8CA45088-2F15-4081-9EA3-3EB1F7ACCC96}" type="parTrans" cxnId="{09120A2A-723C-40CC-8B73-9B381F3E520F}">
      <dgm:prSet/>
      <dgm:spPr/>
      <dgm:t>
        <a:bodyPr/>
        <a:lstStyle/>
        <a:p>
          <a:endParaRPr lang="en-US"/>
        </a:p>
      </dgm:t>
    </dgm:pt>
    <dgm:pt modelId="{E2A6A202-2E59-4355-A4C0-CEF05023B262}" type="sibTrans" cxnId="{09120A2A-723C-40CC-8B73-9B381F3E520F}">
      <dgm:prSet/>
      <dgm:spPr/>
      <dgm:t>
        <a:bodyPr/>
        <a:lstStyle/>
        <a:p>
          <a:endParaRPr lang="en-US"/>
        </a:p>
      </dgm:t>
    </dgm:pt>
    <dgm:pt modelId="{58DE19A1-BE46-44CC-B04D-D4B4393E0128}">
      <dgm:prSet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Basic analysis of algorithm</a:t>
          </a:r>
          <a:endParaRPr lang="en-US" sz="1800">
            <a:solidFill>
              <a:srgbClr val="C00000"/>
            </a:solidFill>
          </a:endParaRPr>
        </a:p>
      </dgm:t>
    </dgm:pt>
    <dgm:pt modelId="{AE06F6CD-612A-462B-8305-7ED9E5C5AC0E}" type="parTrans" cxnId="{CCCA2BBE-D0DB-40B1-84D2-527960824178}">
      <dgm:prSet/>
      <dgm:spPr/>
      <dgm:t>
        <a:bodyPr/>
        <a:lstStyle/>
        <a:p>
          <a:endParaRPr lang="en-US"/>
        </a:p>
      </dgm:t>
    </dgm:pt>
    <dgm:pt modelId="{541F3BBD-5554-405C-A118-74A1E5ED800E}" type="sibTrans" cxnId="{CCCA2BBE-D0DB-40B1-84D2-527960824178}">
      <dgm:prSet/>
      <dgm:spPr/>
      <dgm:t>
        <a:bodyPr/>
        <a:lstStyle/>
        <a:p>
          <a:endParaRPr lang="en-US"/>
        </a:p>
      </dgm:t>
    </dgm:pt>
    <dgm:pt modelId="{D187D277-9E0D-418C-8D61-E986637D0C3A}">
      <dgm:prSet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Recursion</a:t>
          </a:r>
          <a:endParaRPr lang="en-US" sz="1800">
            <a:solidFill>
              <a:srgbClr val="C00000"/>
            </a:solidFill>
          </a:endParaRPr>
        </a:p>
      </dgm:t>
    </dgm:pt>
    <dgm:pt modelId="{2156A1D1-579F-4648-AFF9-C50C4D74EF38}" type="parTrans" cxnId="{82541E96-6E28-47D5-8174-6EEEC0D53A91}">
      <dgm:prSet/>
      <dgm:spPr/>
      <dgm:t>
        <a:bodyPr/>
        <a:lstStyle/>
        <a:p>
          <a:endParaRPr lang="en-US"/>
        </a:p>
      </dgm:t>
    </dgm:pt>
    <dgm:pt modelId="{29326BA4-8BA3-4E43-85E9-952D9A91838C}" type="sibTrans" cxnId="{82541E96-6E28-47D5-8174-6EEEC0D53A91}">
      <dgm:prSet/>
      <dgm:spPr/>
      <dgm:t>
        <a:bodyPr/>
        <a:lstStyle/>
        <a:p>
          <a:endParaRPr lang="en-US"/>
        </a:p>
      </dgm:t>
    </dgm:pt>
    <dgm:pt modelId="{51DDFBE6-BC4E-4BF8-A633-576E81DB90E6}">
      <dgm:prSet custT="1"/>
      <dgm:spPr/>
      <dgm:t>
        <a:bodyPr/>
        <a:lstStyle/>
        <a:p>
          <a:r>
            <a:rPr lang="en-US" sz="1400" smtClean="0"/>
            <a:t>More advanced than CS1010</a:t>
          </a:r>
          <a:endParaRPr lang="en-US" sz="1400"/>
        </a:p>
      </dgm:t>
    </dgm:pt>
    <dgm:pt modelId="{380787D0-A0F3-4EC9-9EB6-416F1A142BCC}" type="parTrans" cxnId="{3500D717-3D8C-48DF-A3AD-123CBBEEF1C4}">
      <dgm:prSet/>
      <dgm:spPr/>
      <dgm:t>
        <a:bodyPr/>
        <a:lstStyle/>
        <a:p>
          <a:endParaRPr lang="en-US"/>
        </a:p>
      </dgm:t>
    </dgm:pt>
    <dgm:pt modelId="{F6EE7A78-EAD0-4034-A3E7-9E6C75EB55B0}" type="sibTrans" cxnId="{3500D717-3D8C-48DF-A3AD-123CBBEEF1C4}">
      <dgm:prSet/>
      <dgm:spPr/>
      <dgm:t>
        <a:bodyPr/>
        <a:lstStyle/>
        <a:p>
          <a:endParaRPr lang="en-US"/>
        </a:p>
      </dgm:t>
    </dgm:pt>
    <dgm:pt modelId="{892C916F-0EAD-4704-BB4F-12C5F39707C6}">
      <dgm:prSet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Sorting algorithms</a:t>
          </a:r>
          <a:endParaRPr lang="en-US" sz="1800">
            <a:solidFill>
              <a:srgbClr val="C00000"/>
            </a:solidFill>
          </a:endParaRPr>
        </a:p>
      </dgm:t>
    </dgm:pt>
    <dgm:pt modelId="{28ED95B3-2511-4CA9-BF91-3E6807D313F6}" type="parTrans" cxnId="{BD2970B1-AF2E-47D4-8533-D4B254F8672F}">
      <dgm:prSet/>
      <dgm:spPr/>
      <dgm:t>
        <a:bodyPr/>
        <a:lstStyle/>
        <a:p>
          <a:endParaRPr lang="en-US"/>
        </a:p>
      </dgm:t>
    </dgm:pt>
    <dgm:pt modelId="{ACB3CA36-D669-44D0-8C25-3D264B402AC0}" type="sibTrans" cxnId="{BD2970B1-AF2E-47D4-8533-D4B254F8672F}">
      <dgm:prSet/>
      <dgm:spPr/>
      <dgm:t>
        <a:bodyPr/>
        <a:lstStyle/>
        <a:p>
          <a:endParaRPr lang="en-US"/>
        </a:p>
      </dgm:t>
    </dgm:pt>
    <dgm:pt modelId="{EB9CA38E-1D6B-4B2C-9C83-3CB0F3D9CF02}">
      <dgm:prSet custT="1"/>
      <dgm:spPr/>
      <dgm:t>
        <a:bodyPr/>
        <a:lstStyle/>
        <a:p>
          <a:r>
            <a:rPr lang="en-US" sz="1400" smtClean="0"/>
            <a:t>More advanced than CS1010</a:t>
          </a:r>
          <a:endParaRPr lang="en-US" sz="1400"/>
        </a:p>
      </dgm:t>
    </dgm:pt>
    <dgm:pt modelId="{F01232A9-194A-47C2-8069-0E97F7591F28}" type="parTrans" cxnId="{31FB4A1C-EA08-481D-83C8-F244B0CB772C}">
      <dgm:prSet/>
      <dgm:spPr/>
      <dgm:t>
        <a:bodyPr/>
        <a:lstStyle/>
        <a:p>
          <a:endParaRPr lang="en-US"/>
        </a:p>
      </dgm:t>
    </dgm:pt>
    <dgm:pt modelId="{9A7F59A2-709A-4559-B1FC-C6C9D7F67AAB}" type="sibTrans" cxnId="{31FB4A1C-EA08-481D-83C8-F244B0CB772C}">
      <dgm:prSet/>
      <dgm:spPr/>
      <dgm:t>
        <a:bodyPr/>
        <a:lstStyle/>
        <a:p>
          <a:endParaRPr lang="en-US"/>
        </a:p>
      </dgm:t>
    </dgm:pt>
    <dgm:pt modelId="{B967FD16-CC9A-440E-81B3-BDC6026CFBA6}">
      <dgm:prSet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Hashing</a:t>
          </a:r>
          <a:endParaRPr lang="en-US" sz="1800">
            <a:solidFill>
              <a:srgbClr val="C00000"/>
            </a:solidFill>
          </a:endParaRPr>
        </a:p>
      </dgm:t>
    </dgm:pt>
    <dgm:pt modelId="{6579ECDD-62A1-4AB2-8744-C432D80B5986}" type="parTrans" cxnId="{883C5375-2B9A-4C2C-A79B-FB8F6B6F11BF}">
      <dgm:prSet/>
      <dgm:spPr/>
      <dgm:t>
        <a:bodyPr/>
        <a:lstStyle/>
        <a:p>
          <a:endParaRPr lang="en-US"/>
        </a:p>
      </dgm:t>
    </dgm:pt>
    <dgm:pt modelId="{4EF6C584-D6D1-43D4-8EAC-DF9B7A5439AC}" type="sibTrans" cxnId="{883C5375-2B9A-4C2C-A79B-FB8F6B6F11BF}">
      <dgm:prSet/>
      <dgm:spPr/>
      <dgm:t>
        <a:bodyPr/>
        <a:lstStyle/>
        <a:p>
          <a:endParaRPr lang="en-US"/>
        </a:p>
      </dgm:t>
    </dgm:pt>
    <dgm:pt modelId="{4650357B-154D-4386-87F0-32E2478CDB6F}" type="pres">
      <dgm:prSet presAssocID="{4F93BBB8-21F2-4261-8116-4093D228DD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733747-A6FA-47C3-88D3-09EEFBDC8879}" type="pres">
      <dgm:prSet presAssocID="{0E075EB8-0465-45A5-BFC6-8EE4D8C31FF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63413-79DF-4B34-B8ED-4097386B4307}" type="pres">
      <dgm:prSet presAssocID="{0E075EB8-0465-45A5-BFC6-8EE4D8C31FFC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747CA-FF63-4D88-96CC-A0A10D641EC3}" type="pres">
      <dgm:prSet presAssocID="{EF4749F0-870B-433E-B84F-A6C74F4EB98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6DC4B-5C9A-4FA7-A051-D498895E4B3B}" type="pres">
      <dgm:prSet presAssocID="{EF4749F0-870B-433E-B84F-A6C74F4EB98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CB49-1215-4D4D-9CC5-DD52E2122189}" type="pres">
      <dgm:prSet presAssocID="{58DE19A1-BE46-44CC-B04D-D4B4393E012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1C43F-3CE1-4992-A2AA-A9D9B2E7C510}" type="pres">
      <dgm:prSet presAssocID="{541F3BBD-5554-405C-A118-74A1E5ED800E}" presName="spacer" presStyleCnt="0"/>
      <dgm:spPr/>
    </dgm:pt>
    <dgm:pt modelId="{7AE4899A-172F-44DD-832F-EFB4AB49C328}" type="pres">
      <dgm:prSet presAssocID="{D187D277-9E0D-418C-8D61-E986637D0C3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525C-FF2C-4812-AE58-EE3602226DD3}" type="pres">
      <dgm:prSet presAssocID="{D187D277-9E0D-418C-8D61-E986637D0C3A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71AB4-2575-40DB-ADD2-A2EA0BD03BAB}" type="pres">
      <dgm:prSet presAssocID="{892C916F-0EAD-4704-BB4F-12C5F39707C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0BE06-7120-4D1F-9AFB-013CD0F4AB05}" type="pres">
      <dgm:prSet presAssocID="{892C916F-0EAD-4704-BB4F-12C5F39707C6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DA072-CD66-4861-91FB-41B7528F619D}" type="pres">
      <dgm:prSet presAssocID="{B967FD16-CC9A-440E-81B3-BDC6026CFBA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721671-C5AA-4435-AD8A-D24BC17FAA66}" srcId="{0E075EB8-0465-45A5-BFC6-8EE4D8C31FFC}" destId="{06F97A12-4D44-465B-9518-81BAC897D04A}" srcOrd="0" destOrd="0" parTransId="{87E41D00-7819-446F-8177-7B8D0DA358B9}" sibTransId="{70AC2A56-1E0D-4CCD-9500-DDFB8F306548}"/>
    <dgm:cxn modelId="{31FB4A1C-EA08-481D-83C8-F244B0CB772C}" srcId="{892C916F-0EAD-4704-BB4F-12C5F39707C6}" destId="{EB9CA38E-1D6B-4B2C-9C83-3CB0F3D9CF02}" srcOrd="0" destOrd="0" parTransId="{F01232A9-194A-47C2-8069-0E97F7591F28}" sibTransId="{9A7F59A2-709A-4559-B1FC-C6C9D7F67AAB}"/>
    <dgm:cxn modelId="{161BE8A5-F0AD-4493-8EB1-9F082A589F87}" type="presOf" srcId="{B967FD16-CC9A-440E-81B3-BDC6026CFBA6}" destId="{24BDA072-CD66-4861-91FB-41B7528F619D}" srcOrd="0" destOrd="0" presId="urn:microsoft.com/office/officeart/2005/8/layout/vList2"/>
    <dgm:cxn modelId="{D3BB8892-D404-4EA5-8FA1-7FFACA93D5A9}" type="presOf" srcId="{4F93BBB8-21F2-4261-8116-4093D228DD73}" destId="{4650357B-154D-4386-87F0-32E2478CDB6F}" srcOrd="0" destOrd="0" presId="urn:microsoft.com/office/officeart/2005/8/layout/vList2"/>
    <dgm:cxn modelId="{627B266D-DBBE-47B6-98FE-8E9A404CF8EA}" srcId="{4F93BBB8-21F2-4261-8116-4093D228DD73}" destId="{0E075EB8-0465-45A5-BFC6-8EE4D8C31FFC}" srcOrd="0" destOrd="0" parTransId="{FCD17091-729F-4D6D-B31A-D4A7B7B77B84}" sibTransId="{48C0DC0E-841D-4826-83A7-79D0428D6CBC}"/>
    <dgm:cxn modelId="{48945566-99CE-47B1-8163-8E4710B87C05}" type="presOf" srcId="{1DE262FC-12F9-4CC2-8D51-6AEF4AE2A8B5}" destId="{5576DC4B-5C9A-4FA7-A051-D498895E4B3B}" srcOrd="0" destOrd="0" presId="urn:microsoft.com/office/officeart/2005/8/layout/vList2"/>
    <dgm:cxn modelId="{BD2970B1-AF2E-47D4-8533-D4B254F8672F}" srcId="{4F93BBB8-21F2-4261-8116-4093D228DD73}" destId="{892C916F-0EAD-4704-BB4F-12C5F39707C6}" srcOrd="4" destOrd="0" parTransId="{28ED95B3-2511-4CA9-BF91-3E6807D313F6}" sibTransId="{ACB3CA36-D669-44D0-8C25-3D264B402AC0}"/>
    <dgm:cxn modelId="{CCCA2BBE-D0DB-40B1-84D2-527960824178}" srcId="{4F93BBB8-21F2-4261-8116-4093D228DD73}" destId="{58DE19A1-BE46-44CC-B04D-D4B4393E0128}" srcOrd="2" destOrd="0" parTransId="{AE06F6CD-612A-462B-8305-7ED9E5C5AC0E}" sibTransId="{541F3BBD-5554-405C-A118-74A1E5ED800E}"/>
    <dgm:cxn modelId="{883C5375-2B9A-4C2C-A79B-FB8F6B6F11BF}" srcId="{4F93BBB8-21F2-4261-8116-4093D228DD73}" destId="{B967FD16-CC9A-440E-81B3-BDC6026CFBA6}" srcOrd="5" destOrd="0" parTransId="{6579ECDD-62A1-4AB2-8744-C432D80B5986}" sibTransId="{4EF6C584-D6D1-43D4-8EAC-DF9B7A5439AC}"/>
    <dgm:cxn modelId="{2422CFD2-A15C-46C4-ABCE-B647B6B5E388}" type="presOf" srcId="{D187D277-9E0D-418C-8D61-E986637D0C3A}" destId="{7AE4899A-172F-44DD-832F-EFB4AB49C328}" srcOrd="0" destOrd="0" presId="urn:microsoft.com/office/officeart/2005/8/layout/vList2"/>
    <dgm:cxn modelId="{82541E96-6E28-47D5-8174-6EEEC0D53A91}" srcId="{4F93BBB8-21F2-4261-8116-4093D228DD73}" destId="{D187D277-9E0D-418C-8D61-E986637D0C3A}" srcOrd="3" destOrd="0" parTransId="{2156A1D1-579F-4648-AFF9-C50C4D74EF38}" sibTransId="{29326BA4-8BA3-4E43-85E9-952D9A91838C}"/>
    <dgm:cxn modelId="{0B643685-D5CF-474E-A4FB-D5C0032E1587}" type="presOf" srcId="{51DDFBE6-BC4E-4BF8-A633-576E81DB90E6}" destId="{9448525C-FF2C-4812-AE58-EE3602226DD3}" srcOrd="0" destOrd="0" presId="urn:microsoft.com/office/officeart/2005/8/layout/vList2"/>
    <dgm:cxn modelId="{42E6CB8C-BE14-466E-AA33-647742F96A89}" type="presOf" srcId="{EF4749F0-870B-433E-B84F-A6C74F4EB986}" destId="{4B9747CA-FF63-4D88-96CC-A0A10D641EC3}" srcOrd="0" destOrd="0" presId="urn:microsoft.com/office/officeart/2005/8/layout/vList2"/>
    <dgm:cxn modelId="{5ED760FE-8D74-484B-B318-87240DD8469D}" type="presOf" srcId="{58DE19A1-BE46-44CC-B04D-D4B4393E0128}" destId="{7B6CCB49-1215-4D4D-9CC5-DD52E2122189}" srcOrd="0" destOrd="0" presId="urn:microsoft.com/office/officeart/2005/8/layout/vList2"/>
    <dgm:cxn modelId="{3500D717-3D8C-48DF-A3AD-123CBBEEF1C4}" srcId="{D187D277-9E0D-418C-8D61-E986637D0C3A}" destId="{51DDFBE6-BC4E-4BF8-A633-576E81DB90E6}" srcOrd="0" destOrd="0" parTransId="{380787D0-A0F3-4EC9-9EB6-416F1A142BCC}" sibTransId="{F6EE7A78-EAD0-4034-A3E7-9E6C75EB55B0}"/>
    <dgm:cxn modelId="{DC4B650D-0D2A-4212-81F9-1FA5A67C4C86}" srcId="{4F93BBB8-21F2-4261-8116-4093D228DD73}" destId="{EF4749F0-870B-433E-B84F-A6C74F4EB986}" srcOrd="1" destOrd="0" parTransId="{4F299D12-3EB5-4A80-B144-8C61BABE0B64}" sibTransId="{36126CD9-81A0-4323-85CA-92D41F1127A8}"/>
    <dgm:cxn modelId="{0E026855-0207-460B-8730-59FB0495AF25}" type="presOf" srcId="{0E075EB8-0465-45A5-BFC6-8EE4D8C31FFC}" destId="{13733747-A6FA-47C3-88D3-09EEFBDC8879}" srcOrd="0" destOrd="0" presId="urn:microsoft.com/office/officeart/2005/8/layout/vList2"/>
    <dgm:cxn modelId="{28E000F1-5B0C-47C2-BDCF-4727E0A65C37}" type="presOf" srcId="{EB9CA38E-1D6B-4B2C-9C83-3CB0F3D9CF02}" destId="{4FC0BE06-7120-4D1F-9AFB-013CD0F4AB05}" srcOrd="0" destOrd="0" presId="urn:microsoft.com/office/officeart/2005/8/layout/vList2"/>
    <dgm:cxn modelId="{09120A2A-723C-40CC-8B73-9B381F3E520F}" srcId="{EF4749F0-870B-433E-B84F-A6C74F4EB986}" destId="{1DE262FC-12F9-4CC2-8D51-6AEF4AE2A8B5}" srcOrd="0" destOrd="0" parTransId="{8CA45088-2F15-4081-9EA3-3EB1F7ACCC96}" sibTransId="{E2A6A202-2E59-4355-A4C0-CEF05023B262}"/>
    <dgm:cxn modelId="{39F0DEAB-09DB-49D8-B9BC-FF5C6BC6C6CB}" type="presOf" srcId="{892C916F-0EAD-4704-BB4F-12C5F39707C6}" destId="{B1371AB4-2575-40DB-ADD2-A2EA0BD03BAB}" srcOrd="0" destOrd="0" presId="urn:microsoft.com/office/officeart/2005/8/layout/vList2"/>
    <dgm:cxn modelId="{40A26747-310F-4836-AEFC-629E756C231C}" type="presOf" srcId="{06F97A12-4D44-465B-9518-81BAC897D04A}" destId="{75563413-79DF-4B34-B8ED-4097386B4307}" srcOrd="0" destOrd="0" presId="urn:microsoft.com/office/officeart/2005/8/layout/vList2"/>
    <dgm:cxn modelId="{73DE41F0-D825-4AE7-82CA-84722AD1C4D5}" type="presParOf" srcId="{4650357B-154D-4386-87F0-32E2478CDB6F}" destId="{13733747-A6FA-47C3-88D3-09EEFBDC8879}" srcOrd="0" destOrd="0" presId="urn:microsoft.com/office/officeart/2005/8/layout/vList2"/>
    <dgm:cxn modelId="{C7309B60-2377-4A90-BCA6-41F462E9F5B2}" type="presParOf" srcId="{4650357B-154D-4386-87F0-32E2478CDB6F}" destId="{75563413-79DF-4B34-B8ED-4097386B4307}" srcOrd="1" destOrd="0" presId="urn:microsoft.com/office/officeart/2005/8/layout/vList2"/>
    <dgm:cxn modelId="{24673528-88EE-4C62-BF17-826DD2250AFB}" type="presParOf" srcId="{4650357B-154D-4386-87F0-32E2478CDB6F}" destId="{4B9747CA-FF63-4D88-96CC-A0A10D641EC3}" srcOrd="2" destOrd="0" presId="urn:microsoft.com/office/officeart/2005/8/layout/vList2"/>
    <dgm:cxn modelId="{638449AF-E137-4EC6-BAE5-C71EB2F25983}" type="presParOf" srcId="{4650357B-154D-4386-87F0-32E2478CDB6F}" destId="{5576DC4B-5C9A-4FA7-A051-D498895E4B3B}" srcOrd="3" destOrd="0" presId="urn:microsoft.com/office/officeart/2005/8/layout/vList2"/>
    <dgm:cxn modelId="{DF0A98EE-F02F-422E-A1FF-411843A9FDA9}" type="presParOf" srcId="{4650357B-154D-4386-87F0-32E2478CDB6F}" destId="{7B6CCB49-1215-4D4D-9CC5-DD52E2122189}" srcOrd="4" destOrd="0" presId="urn:microsoft.com/office/officeart/2005/8/layout/vList2"/>
    <dgm:cxn modelId="{BB880820-A4AF-4B5B-8E7D-A28A60B4E2DE}" type="presParOf" srcId="{4650357B-154D-4386-87F0-32E2478CDB6F}" destId="{70C1C43F-3CE1-4992-A2AA-A9D9B2E7C510}" srcOrd="5" destOrd="0" presId="urn:microsoft.com/office/officeart/2005/8/layout/vList2"/>
    <dgm:cxn modelId="{0B952A15-032D-4616-A9B1-7602D3779A48}" type="presParOf" srcId="{4650357B-154D-4386-87F0-32E2478CDB6F}" destId="{7AE4899A-172F-44DD-832F-EFB4AB49C328}" srcOrd="6" destOrd="0" presId="urn:microsoft.com/office/officeart/2005/8/layout/vList2"/>
    <dgm:cxn modelId="{13A101A8-CBF3-43FA-80C0-F82A7B44F954}" type="presParOf" srcId="{4650357B-154D-4386-87F0-32E2478CDB6F}" destId="{9448525C-FF2C-4812-AE58-EE3602226DD3}" srcOrd="7" destOrd="0" presId="urn:microsoft.com/office/officeart/2005/8/layout/vList2"/>
    <dgm:cxn modelId="{E81BE4FE-4729-434A-909F-6DE125425D45}" type="presParOf" srcId="{4650357B-154D-4386-87F0-32E2478CDB6F}" destId="{B1371AB4-2575-40DB-ADD2-A2EA0BD03BAB}" srcOrd="8" destOrd="0" presId="urn:microsoft.com/office/officeart/2005/8/layout/vList2"/>
    <dgm:cxn modelId="{7900168E-711D-40EB-B93B-21EF3198DB1C}" type="presParOf" srcId="{4650357B-154D-4386-87F0-32E2478CDB6F}" destId="{4FC0BE06-7120-4D1F-9AFB-013CD0F4AB05}" srcOrd="9" destOrd="0" presId="urn:microsoft.com/office/officeart/2005/8/layout/vList2"/>
    <dgm:cxn modelId="{154C4902-BE1F-4E8A-B265-A8AC03DB065D}" type="presParOf" srcId="{4650357B-154D-4386-87F0-32E2478CDB6F}" destId="{24BDA072-CD66-4861-91FB-41B7528F619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A83906-4975-400C-A750-CCCB9ADF9964}">
      <dsp:nvSpPr>
        <dsp:cNvPr id="0" name=""/>
        <dsp:cNvSpPr/>
      </dsp:nvSpPr>
      <dsp:spPr>
        <a:xfrm>
          <a:off x="0" y="33702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4673E-90AE-4C14-BC3F-1C10F871FE83}">
      <dsp:nvSpPr>
        <dsp:cNvPr id="0" name=""/>
        <dsp:cNvSpPr/>
      </dsp:nvSpPr>
      <dsp:spPr>
        <a:xfrm>
          <a:off x="201930" y="5658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Module Overview</a:t>
          </a:r>
          <a:endParaRPr lang="en-US" sz="2800" kern="1200"/>
        </a:p>
      </dsp:txBody>
      <dsp:txXfrm>
        <a:off x="201930" y="56580"/>
        <a:ext cx="3627123" cy="560880"/>
      </dsp:txXfrm>
    </dsp:sp>
    <dsp:sp modelId="{21E99D9B-2723-4C87-9C65-556EE37450A1}">
      <dsp:nvSpPr>
        <dsp:cNvPr id="0" name=""/>
        <dsp:cNvSpPr/>
      </dsp:nvSpPr>
      <dsp:spPr>
        <a:xfrm>
          <a:off x="0" y="119886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6400B-B9A5-4A24-A8BA-114430A691B0}">
      <dsp:nvSpPr>
        <dsp:cNvPr id="0" name=""/>
        <dsp:cNvSpPr/>
      </dsp:nvSpPr>
      <dsp:spPr>
        <a:xfrm>
          <a:off x="201930" y="91842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Objectives</a:t>
          </a:r>
          <a:endParaRPr lang="en-US" sz="2800" kern="1200"/>
        </a:p>
      </dsp:txBody>
      <dsp:txXfrm>
        <a:off x="201930" y="918420"/>
        <a:ext cx="3627123" cy="560880"/>
      </dsp:txXfrm>
    </dsp:sp>
    <dsp:sp modelId="{3AC364C7-3CFF-4AE1-81A5-A6011EBC1F68}">
      <dsp:nvSpPr>
        <dsp:cNvPr id="0" name=""/>
        <dsp:cNvSpPr/>
      </dsp:nvSpPr>
      <dsp:spPr>
        <a:xfrm>
          <a:off x="0" y="206070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FCA46-7925-4C78-B511-61BF1734E334}">
      <dsp:nvSpPr>
        <dsp:cNvPr id="0" name=""/>
        <dsp:cNvSpPr/>
      </dsp:nvSpPr>
      <dsp:spPr>
        <a:xfrm>
          <a:off x="201930" y="178026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Staff	</a:t>
          </a:r>
          <a:endParaRPr lang="en-US" sz="2800" kern="1200"/>
        </a:p>
      </dsp:txBody>
      <dsp:txXfrm>
        <a:off x="201930" y="1780260"/>
        <a:ext cx="3627123" cy="560880"/>
      </dsp:txXfrm>
    </dsp:sp>
    <dsp:sp modelId="{009BFC7B-CACA-4B66-9868-4F33A808775B}">
      <dsp:nvSpPr>
        <dsp:cNvPr id="0" name=""/>
        <dsp:cNvSpPr/>
      </dsp:nvSpPr>
      <dsp:spPr>
        <a:xfrm>
          <a:off x="0" y="292254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7EA10-E529-498F-9466-D8D957DCCDD1}">
      <dsp:nvSpPr>
        <dsp:cNvPr id="0" name=""/>
        <dsp:cNvSpPr/>
      </dsp:nvSpPr>
      <dsp:spPr>
        <a:xfrm>
          <a:off x="201930" y="264210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Resources</a:t>
          </a:r>
          <a:endParaRPr lang="en-US" sz="2800" kern="1200"/>
        </a:p>
      </dsp:txBody>
      <dsp:txXfrm>
        <a:off x="201930" y="2642100"/>
        <a:ext cx="3627123" cy="560880"/>
      </dsp:txXfrm>
    </dsp:sp>
    <dsp:sp modelId="{674815F3-80D1-4504-8915-5E0E2102D34D}">
      <dsp:nvSpPr>
        <dsp:cNvPr id="0" name=""/>
        <dsp:cNvSpPr/>
      </dsp:nvSpPr>
      <dsp:spPr>
        <a:xfrm>
          <a:off x="0" y="378438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46CA4-3CE6-44E3-BA5E-565085356899}">
      <dsp:nvSpPr>
        <dsp:cNvPr id="0" name=""/>
        <dsp:cNvSpPr/>
      </dsp:nvSpPr>
      <dsp:spPr>
        <a:xfrm>
          <a:off x="201930" y="350394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Schedules</a:t>
          </a:r>
          <a:endParaRPr lang="en-US" sz="2800" kern="1200"/>
        </a:p>
      </dsp:txBody>
      <dsp:txXfrm>
        <a:off x="201930" y="3503940"/>
        <a:ext cx="3627123" cy="560880"/>
      </dsp:txXfrm>
    </dsp:sp>
    <dsp:sp modelId="{352C80D6-6CA5-428C-9EAE-930975EDC660}">
      <dsp:nvSpPr>
        <dsp:cNvPr id="0" name=""/>
        <dsp:cNvSpPr/>
      </dsp:nvSpPr>
      <dsp:spPr>
        <a:xfrm>
          <a:off x="0" y="464622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3252C-CC7A-4EB4-A4DE-20C33C5500CE}">
      <dsp:nvSpPr>
        <dsp:cNvPr id="0" name=""/>
        <dsp:cNvSpPr/>
      </dsp:nvSpPr>
      <dsp:spPr>
        <a:xfrm>
          <a:off x="201930" y="436578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Assessments</a:t>
          </a:r>
          <a:endParaRPr lang="en-US" sz="2800" kern="1200"/>
        </a:p>
      </dsp:txBody>
      <dsp:txXfrm>
        <a:off x="201930" y="4365780"/>
        <a:ext cx="3627123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3963DF-999B-431A-802D-A334390FCE60}">
      <dsp:nvSpPr>
        <dsp:cNvPr id="0" name=""/>
        <dsp:cNvSpPr/>
      </dsp:nvSpPr>
      <dsp:spPr>
        <a:xfrm>
          <a:off x="3164166" y="567160"/>
          <a:ext cx="1380265" cy="1380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6E7EA-D06D-4E19-B8A0-B1FA9F7474C4}">
      <dsp:nvSpPr>
        <dsp:cNvPr id="0" name=""/>
        <dsp:cNvSpPr/>
      </dsp:nvSpPr>
      <dsp:spPr>
        <a:xfrm>
          <a:off x="3209995" y="613186"/>
          <a:ext cx="1288607" cy="128846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CS2010</a:t>
          </a:r>
          <a:endParaRPr lang="en-US" sz="1800" kern="1200"/>
        </a:p>
      </dsp:txBody>
      <dsp:txXfrm>
        <a:off x="3394211" y="797287"/>
        <a:ext cx="920176" cy="920266"/>
      </dsp:txXfrm>
    </dsp:sp>
    <dsp:sp modelId="{A01A92AF-50AD-4F57-940B-5CA07A4A1F9D}">
      <dsp:nvSpPr>
        <dsp:cNvPr id="0" name=""/>
        <dsp:cNvSpPr/>
      </dsp:nvSpPr>
      <dsp:spPr>
        <a:xfrm rot="2700000">
          <a:off x="1739285" y="568829"/>
          <a:ext cx="1376940" cy="1376940"/>
        </a:xfrm>
        <a:prstGeom prst="teardrop">
          <a:avLst>
            <a:gd name="adj" fmla="val 10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71519-4FFC-4594-97CC-37CD4C3E56CE}">
      <dsp:nvSpPr>
        <dsp:cNvPr id="0" name=""/>
        <dsp:cNvSpPr/>
      </dsp:nvSpPr>
      <dsp:spPr>
        <a:xfrm>
          <a:off x="1783452" y="613186"/>
          <a:ext cx="1288607" cy="128846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smtClean="0">
              <a:solidFill>
                <a:srgbClr val="C00000"/>
              </a:solidFill>
            </a:rPr>
            <a:t>CS1020</a:t>
          </a:r>
          <a:endParaRPr lang="en-US" sz="1800" b="1" kern="1200" baseline="0">
            <a:solidFill>
              <a:srgbClr val="C00000"/>
            </a:solidFill>
          </a:endParaRPr>
        </a:p>
      </dsp:txBody>
      <dsp:txXfrm>
        <a:off x="1967667" y="797287"/>
        <a:ext cx="920176" cy="920266"/>
      </dsp:txXfrm>
    </dsp:sp>
    <dsp:sp modelId="{3956BC99-0E03-426E-A125-8A7AF7B0ACD9}">
      <dsp:nvSpPr>
        <dsp:cNvPr id="0" name=""/>
        <dsp:cNvSpPr/>
      </dsp:nvSpPr>
      <dsp:spPr>
        <a:xfrm rot="2700000">
          <a:off x="312741" y="568829"/>
          <a:ext cx="1376940" cy="1376940"/>
        </a:xfrm>
        <a:prstGeom prst="teardrop">
          <a:avLst>
            <a:gd name="adj" fmla="val 10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2EE86-F7AB-4846-8CFF-C7C9EF66D942}">
      <dsp:nvSpPr>
        <dsp:cNvPr id="0" name=""/>
        <dsp:cNvSpPr/>
      </dsp:nvSpPr>
      <dsp:spPr>
        <a:xfrm>
          <a:off x="356908" y="613186"/>
          <a:ext cx="1288607" cy="128846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CS1010</a:t>
          </a:r>
          <a:endParaRPr lang="en-US" sz="1800" kern="1200"/>
        </a:p>
      </dsp:txBody>
      <dsp:txXfrm>
        <a:off x="541123" y="797287"/>
        <a:ext cx="920176" cy="92026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733747-A6FA-47C3-88D3-09EEFBDC8879}">
      <dsp:nvSpPr>
        <dsp:cNvPr id="0" name=""/>
        <dsp:cNvSpPr/>
      </dsp:nvSpPr>
      <dsp:spPr>
        <a:xfrm>
          <a:off x="0" y="29130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Object Oriented Programming (OOP) model</a:t>
          </a:r>
          <a:endParaRPr lang="en-US" sz="1800" kern="1200">
            <a:solidFill>
              <a:srgbClr val="C00000"/>
            </a:solidFill>
          </a:endParaRPr>
        </a:p>
      </dsp:txBody>
      <dsp:txXfrm>
        <a:off x="0" y="29130"/>
        <a:ext cx="3276600" cy="696149"/>
      </dsp:txXfrm>
    </dsp:sp>
    <dsp:sp modelId="{75563413-79DF-4B34-B8ED-4097386B4307}">
      <dsp:nvSpPr>
        <dsp:cNvPr id="0" name=""/>
        <dsp:cNvSpPr/>
      </dsp:nvSpPr>
      <dsp:spPr>
        <a:xfrm>
          <a:off x="0" y="725280"/>
          <a:ext cx="3276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Using Java</a:t>
          </a:r>
          <a:endParaRPr lang="en-US" sz="1400" kern="1200"/>
        </a:p>
      </dsp:txBody>
      <dsp:txXfrm>
        <a:off x="0" y="725280"/>
        <a:ext cx="3276600" cy="281520"/>
      </dsp:txXfrm>
    </dsp:sp>
    <dsp:sp modelId="{4B9747CA-FF63-4D88-96CC-A0A10D641EC3}">
      <dsp:nvSpPr>
        <dsp:cNvPr id="0" name=""/>
        <dsp:cNvSpPr/>
      </dsp:nvSpPr>
      <dsp:spPr>
        <a:xfrm>
          <a:off x="0" y="1006800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Classic data structures</a:t>
          </a:r>
          <a:endParaRPr lang="en-US" sz="1800" kern="1200">
            <a:solidFill>
              <a:srgbClr val="C00000"/>
            </a:solidFill>
          </a:endParaRPr>
        </a:p>
      </dsp:txBody>
      <dsp:txXfrm>
        <a:off x="0" y="1006800"/>
        <a:ext cx="3276600" cy="696149"/>
      </dsp:txXfrm>
    </dsp:sp>
    <dsp:sp modelId="{5576DC4B-5C9A-4FA7-A051-D498895E4B3B}">
      <dsp:nvSpPr>
        <dsp:cNvPr id="0" name=""/>
        <dsp:cNvSpPr/>
      </dsp:nvSpPr>
      <dsp:spPr>
        <a:xfrm>
          <a:off x="0" y="1702950"/>
          <a:ext cx="3276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Lists, Stacks, Queues	</a:t>
          </a:r>
          <a:endParaRPr lang="en-US" sz="1400" kern="1200"/>
        </a:p>
      </dsp:txBody>
      <dsp:txXfrm>
        <a:off x="0" y="1702950"/>
        <a:ext cx="3276600" cy="281520"/>
      </dsp:txXfrm>
    </dsp:sp>
    <dsp:sp modelId="{7B6CCB49-1215-4D4D-9CC5-DD52E2122189}">
      <dsp:nvSpPr>
        <dsp:cNvPr id="0" name=""/>
        <dsp:cNvSpPr/>
      </dsp:nvSpPr>
      <dsp:spPr>
        <a:xfrm>
          <a:off x="0" y="1984470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Basic analysis of algorithm</a:t>
          </a:r>
          <a:endParaRPr lang="en-US" sz="1800" kern="1200">
            <a:solidFill>
              <a:srgbClr val="C00000"/>
            </a:solidFill>
          </a:endParaRPr>
        </a:p>
      </dsp:txBody>
      <dsp:txXfrm>
        <a:off x="0" y="1984470"/>
        <a:ext cx="3276600" cy="696149"/>
      </dsp:txXfrm>
    </dsp:sp>
    <dsp:sp modelId="{7AE4899A-172F-44DD-832F-EFB4AB49C328}">
      <dsp:nvSpPr>
        <dsp:cNvPr id="0" name=""/>
        <dsp:cNvSpPr/>
      </dsp:nvSpPr>
      <dsp:spPr>
        <a:xfrm>
          <a:off x="0" y="2729580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Recursion</a:t>
          </a:r>
          <a:endParaRPr lang="en-US" sz="1800" kern="1200">
            <a:solidFill>
              <a:srgbClr val="C00000"/>
            </a:solidFill>
          </a:endParaRPr>
        </a:p>
      </dsp:txBody>
      <dsp:txXfrm>
        <a:off x="0" y="2729580"/>
        <a:ext cx="3276600" cy="696149"/>
      </dsp:txXfrm>
    </dsp:sp>
    <dsp:sp modelId="{9448525C-FF2C-4812-AE58-EE3602226DD3}">
      <dsp:nvSpPr>
        <dsp:cNvPr id="0" name=""/>
        <dsp:cNvSpPr/>
      </dsp:nvSpPr>
      <dsp:spPr>
        <a:xfrm>
          <a:off x="0" y="3425730"/>
          <a:ext cx="3276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More advanced than CS1010</a:t>
          </a:r>
          <a:endParaRPr lang="en-US" sz="1400" kern="1200"/>
        </a:p>
      </dsp:txBody>
      <dsp:txXfrm>
        <a:off x="0" y="3425730"/>
        <a:ext cx="3276600" cy="281520"/>
      </dsp:txXfrm>
    </dsp:sp>
    <dsp:sp modelId="{B1371AB4-2575-40DB-ADD2-A2EA0BD03BAB}">
      <dsp:nvSpPr>
        <dsp:cNvPr id="0" name=""/>
        <dsp:cNvSpPr/>
      </dsp:nvSpPr>
      <dsp:spPr>
        <a:xfrm>
          <a:off x="0" y="3707250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Sorting algorithms</a:t>
          </a:r>
          <a:endParaRPr lang="en-US" sz="1800" kern="1200">
            <a:solidFill>
              <a:srgbClr val="C00000"/>
            </a:solidFill>
          </a:endParaRPr>
        </a:p>
      </dsp:txBody>
      <dsp:txXfrm>
        <a:off x="0" y="3707250"/>
        <a:ext cx="3276600" cy="696149"/>
      </dsp:txXfrm>
    </dsp:sp>
    <dsp:sp modelId="{4FC0BE06-7120-4D1F-9AFB-013CD0F4AB05}">
      <dsp:nvSpPr>
        <dsp:cNvPr id="0" name=""/>
        <dsp:cNvSpPr/>
      </dsp:nvSpPr>
      <dsp:spPr>
        <a:xfrm>
          <a:off x="0" y="4403400"/>
          <a:ext cx="3276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More advanced than CS1010</a:t>
          </a:r>
          <a:endParaRPr lang="en-US" sz="1400" kern="1200"/>
        </a:p>
      </dsp:txBody>
      <dsp:txXfrm>
        <a:off x="0" y="4403400"/>
        <a:ext cx="3276600" cy="281520"/>
      </dsp:txXfrm>
    </dsp:sp>
    <dsp:sp modelId="{24BDA072-CD66-4861-91FB-41B7528F619D}">
      <dsp:nvSpPr>
        <dsp:cNvPr id="0" name=""/>
        <dsp:cNvSpPr/>
      </dsp:nvSpPr>
      <dsp:spPr>
        <a:xfrm>
          <a:off x="0" y="4684919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Hashing</a:t>
          </a:r>
          <a:endParaRPr lang="en-US" sz="1800" kern="1200">
            <a:solidFill>
              <a:srgbClr val="C00000"/>
            </a:solidFill>
          </a:endParaRPr>
        </a:p>
      </dsp:txBody>
      <dsp:txXfrm>
        <a:off x="0" y="4684919"/>
        <a:ext cx="3276600" cy="69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86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t" anchorCtr="0" compatLnSpc="1">
            <a:prstTxWarp prst="textNoShape">
              <a:avLst/>
            </a:prstTxWarp>
          </a:bodyPr>
          <a:lstStyle>
            <a:lvl1pPr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5" y="1"/>
            <a:ext cx="294586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t" anchorCtr="0" compatLnSpc="1">
            <a:prstTxWarp prst="textNoShape">
              <a:avLst/>
            </a:prstTxWarp>
          </a:bodyPr>
          <a:lstStyle>
            <a:lvl1pPr algn="r"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306"/>
            <a:ext cx="294586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b" anchorCtr="0" compatLnSpc="1">
            <a:prstTxWarp prst="textNoShape">
              <a:avLst/>
            </a:prstTxWarp>
          </a:bodyPr>
          <a:lstStyle>
            <a:lvl1pPr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5" y="9429306"/>
            <a:ext cx="294586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b" anchorCtr="0" compatLnSpc="1">
            <a:prstTxWarp prst="textNoShape">
              <a:avLst/>
            </a:prstTxWarp>
          </a:bodyPr>
          <a:lstStyle>
            <a:lvl1pPr algn="r"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8CC47E-1E05-48E3-840D-5CF139F82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110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86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t" anchorCtr="0" compatLnSpc="1">
            <a:prstTxWarp prst="textNoShape">
              <a:avLst/>
            </a:prstTxWarp>
          </a:bodyPr>
          <a:lstStyle>
            <a:lvl1pPr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t" anchorCtr="0" compatLnSpc="1">
            <a:prstTxWarp prst="textNoShape">
              <a:avLst/>
            </a:prstTxWarp>
          </a:bodyPr>
          <a:lstStyle>
            <a:lvl1pPr algn="r"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3113"/>
            <a:ext cx="4985772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46"/>
            <a:ext cx="294586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b" anchorCtr="0" compatLnSpc="1">
            <a:prstTxWarp prst="textNoShape">
              <a:avLst/>
            </a:prstTxWarp>
          </a:bodyPr>
          <a:lstStyle>
            <a:lvl1pPr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46"/>
            <a:ext cx="294586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b" anchorCtr="0" compatLnSpc="1">
            <a:prstTxWarp prst="textNoShape">
              <a:avLst/>
            </a:prstTxWarp>
          </a:bodyPr>
          <a:lstStyle>
            <a:lvl1pPr algn="r"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C25A9B-AAC0-44F1-815F-5362F04D9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502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 CS1020 Lecture 0 AY2013/4 S2 ]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 CS1020 Lecture 0 AY2013/4 S2 ]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 CS1020 Lecture 0 AY2013/4 S2 ]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 CS1020 Lecture 0 AY2013/4 S2 ]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 CS1020 Lecture 0 AY2013/4 S2 ]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 CS1020 Lecture 0 AY2013/4 S2 ]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 CS1020 Lecture 0 AY2013/4 S2 ]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 CS1020 Lecture 0 AY2013/4 S2 ]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 CS1020 Lecture 0 AY2013/4 S2 ]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smtClean="0"/>
              <a:t>[ CS1020 Lecture 0 AY2013/4 S2 ]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1_module_info/sche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tantc@comp.nus.edu.sg" TargetMode="External"/><Relationship Id="rId3" Type="http://schemas.openxmlformats.org/officeDocument/2006/relationships/hyperlink" Target="mailto:lingtw@comp.nus.edu.sg" TargetMode="External"/><Relationship Id="rId7" Type="http://schemas.openxmlformats.org/officeDocument/2006/relationships/hyperlink" Target="mailto:zhaojin@comp.nus.edu.s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ivle.nus.edu.s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runch.comp.nus.edu.s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8153400" cy="19050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#0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4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Course Admin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(AY2013/4 </a:t>
            </a:r>
            <a:r>
              <a:rPr lang="en-GB" sz="2400" dirty="0" smtClean="0"/>
              <a:t>Semester 2) </a:t>
            </a:r>
          </a:p>
          <a:p>
            <a:pPr algn="ctr"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Schedules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914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http://www.comp.nus.edu.sg</a:t>
            </a:r>
            <a:r>
              <a:rPr lang="en-US" sz="280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/~cs1020/1_module_info/sched.html</a:t>
            </a:r>
            <a:r>
              <a:rPr lang="en-US" sz="2800" smtClean="0">
                <a:solidFill>
                  <a:srgbClr val="660066"/>
                </a:solidFill>
                <a:latin typeface="AR CENA" panose="02000000000000000000" pitchFamily="2" charset="0"/>
              </a:rPr>
              <a:t>  </a:t>
            </a:r>
            <a:endParaRPr lang="en-US" sz="2800" dirty="0">
              <a:solidFill>
                <a:srgbClr val="660066"/>
              </a:solidFill>
              <a:latin typeface="AR CENA" panose="02000000000000000000" pitchFamily="2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450320"/>
            <a:ext cx="7924800" cy="443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1837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Assessments: </a:t>
            </a:r>
            <a:r>
              <a:rPr lang="en-US" sz="4000" dirty="0" smtClean="0">
                <a:latin typeface="Britannic Bold" panose="020B0903060703020204" pitchFamily="34" charset="0"/>
              </a:rPr>
              <a:t>Overview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660066"/>
                </a:solidFill>
              </a:rPr>
              <a:t>CA 55%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Labs </a:t>
            </a:r>
            <a:r>
              <a:rPr lang="en-US" sz="2800" b="1" dirty="0" smtClean="0"/>
              <a:t>30%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More on this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Midterm test (closed book) </a:t>
            </a:r>
            <a:r>
              <a:rPr lang="en-US" sz="2800" b="1" dirty="0" smtClean="0"/>
              <a:t>20%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solidFill>
                  <a:srgbClr val="C00000"/>
                </a:solidFill>
              </a:rPr>
              <a:t>Week 7 </a:t>
            </a:r>
            <a:r>
              <a:rPr lang="en-US" smtClean="0"/>
              <a:t>(date and time to be announced)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Venue to be announced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1 piece of A4 </a:t>
            </a:r>
            <a:r>
              <a:rPr lang="en-US" b="1" dirty="0" smtClean="0"/>
              <a:t>HANDWRITTEN</a:t>
            </a:r>
            <a:r>
              <a:rPr lang="en-US" dirty="0" smtClean="0"/>
              <a:t> (no photocopy) reference sheet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Tutorial attendance/participation </a:t>
            </a:r>
            <a:r>
              <a:rPr lang="en-US" sz="2800" b="1" dirty="0" smtClean="0"/>
              <a:t>5%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Final Exam (closed book) 45%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1 piece of A4 </a:t>
            </a:r>
            <a:r>
              <a:rPr lang="en-US" sz="2400" b="1" dirty="0" smtClean="0"/>
              <a:t>HANDWRITTEN</a:t>
            </a:r>
            <a:r>
              <a:rPr lang="en-US" sz="2400" dirty="0" smtClean="0"/>
              <a:t> (no photocopy) reference sheet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Monday</a:t>
            </a:r>
            <a:r>
              <a:rPr lang="en-US" sz="2400" smtClean="0"/>
              <a:t>, 5 May 2014, 5pm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6200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Tutorials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3200" dirty="0" smtClean="0"/>
              <a:t>See module website for updates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3200" dirty="0" smtClean="0"/>
              <a:t>Weekly</a:t>
            </a:r>
            <a:r>
              <a:rPr lang="en-US" sz="3200" smtClean="0"/>
              <a:t>, starting </a:t>
            </a:r>
            <a:r>
              <a:rPr lang="en-US" sz="3200" dirty="0" smtClean="0"/>
              <a:t>from </a:t>
            </a:r>
            <a:r>
              <a:rPr lang="en-US" sz="3200" smtClean="0"/>
              <a:t>week 4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800" smtClean="0"/>
              <a:t>Week 3’s tutorials are </a:t>
            </a:r>
            <a:r>
              <a:rPr lang="en-US" sz="2800" smtClean="0">
                <a:solidFill>
                  <a:srgbClr val="C00000"/>
                </a:solidFill>
              </a:rPr>
              <a:t>cancelled</a:t>
            </a:r>
            <a:r>
              <a:rPr lang="en-US" sz="2800" smtClean="0"/>
              <a:t> due to Chinese New Year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Bef>
                <a:spcPts val="4800"/>
              </a:spcBef>
            </a:pPr>
            <a:r>
              <a:rPr lang="en-US" sz="3200" dirty="0" smtClean="0"/>
              <a:t>You are expected to </a:t>
            </a:r>
            <a:r>
              <a:rPr lang="en-US" sz="3200" dirty="0" smtClean="0">
                <a:solidFill>
                  <a:srgbClr val="C00000"/>
                </a:solidFill>
              </a:rPr>
              <a:t>present solutions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C00000"/>
                </a:solidFill>
              </a:rPr>
              <a:t>participate</a:t>
            </a:r>
            <a:r>
              <a:rPr lang="en-US" sz="3200" dirty="0" smtClean="0"/>
              <a:t> in the discussion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3200" dirty="0" smtClean="0"/>
              <a:t>Suggested solutions will be released in the </a:t>
            </a:r>
            <a:r>
              <a:rPr lang="en-US" sz="3200" smtClean="0"/>
              <a:t>following week on the module website and IVLE workbin</a:t>
            </a:r>
            <a:endParaRPr lang="en-US" sz="3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0" y="2590801"/>
            <a:ext cx="1676400" cy="881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701411" y="1051189"/>
            <a:ext cx="2251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Laboratory </a:t>
            </a:r>
            <a:r>
              <a:rPr lang="en-US" sz="3600" dirty="0" smtClean="0">
                <a:latin typeface="Britannic Bold" panose="020B0903060703020204" pitchFamily="34" charset="0"/>
              </a:rPr>
              <a:t>sessions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486400"/>
          </a:xfrm>
        </p:spPr>
        <p:txBody>
          <a:bodyPr/>
          <a:lstStyle/>
          <a:p>
            <a:r>
              <a:rPr lang="en-US" dirty="0" smtClean="0"/>
              <a:t>See module website for updates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Actual lab session starts from week 3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special lab 0 will be released in/before week 2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Familiarize yourself with the </a:t>
            </a:r>
            <a:r>
              <a:rPr lang="en-US" dirty="0" smtClean="0">
                <a:solidFill>
                  <a:srgbClr val="C00000"/>
                </a:solidFill>
              </a:rPr>
              <a:t>UNIX system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vim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Give away 1% for “free”</a:t>
            </a:r>
          </a:p>
          <a:p>
            <a:pPr lvl="3">
              <a:spcBef>
                <a:spcPts val="0"/>
              </a:spcBef>
            </a:pPr>
            <a:r>
              <a:rPr lang="en-US" dirty="0"/>
              <a:t>I</a:t>
            </a:r>
            <a:r>
              <a:rPr lang="en-US" smtClean="0"/>
              <a:t>f </a:t>
            </a:r>
            <a:r>
              <a:rPr lang="en-US" dirty="0" smtClean="0"/>
              <a:t>you complete and submit lab 0 before deadline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Two types of lab session: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Take-home labs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1% per session, total 5%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Sit-in labs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8% per session, total 24% (Best 3 out of 4 sessions)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01411" y="1051189"/>
            <a:ext cx="2251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848600" cy="788988"/>
          </a:xfrm>
        </p:spPr>
        <p:txBody>
          <a:bodyPr/>
          <a:lstStyle/>
          <a:p>
            <a:r>
              <a:rPr lang="en-US" sz="3600" b="1" smtClean="0">
                <a:latin typeface="Britannic Bold" panose="020B0903060703020204" pitchFamily="34" charset="0"/>
              </a:rPr>
              <a:t>Take-home Labs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0999" cy="5562600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mtClean="0"/>
              <a:t>5 </a:t>
            </a:r>
            <a:r>
              <a:rPr lang="en-US" dirty="0" smtClean="0"/>
              <a:t>take-home labs </a:t>
            </a:r>
            <a:r>
              <a:rPr lang="en-US" sz="2800" dirty="0" smtClean="0"/>
              <a:t>(excluding lab #0)</a:t>
            </a:r>
          </a:p>
          <a:p>
            <a:pPr>
              <a:spcBef>
                <a:spcPts val="1200"/>
              </a:spcBef>
            </a:pPr>
            <a:r>
              <a:rPr lang="en-US" smtClean="0"/>
              <a:t>Exercises released </a:t>
            </a:r>
            <a:r>
              <a:rPr lang="en-US" dirty="0" smtClean="0"/>
              <a:t>on </a:t>
            </a:r>
            <a:r>
              <a:rPr lang="en-US" dirty="0" err="1" smtClean="0"/>
              <a:t>CodeCrunch</a:t>
            </a:r>
            <a:endParaRPr lang="en-US" dirty="0" smtClean="0"/>
          </a:p>
          <a:p>
            <a:pPr lvl="1">
              <a:spcBef>
                <a:spcPts val="200"/>
              </a:spcBef>
            </a:pPr>
            <a:r>
              <a:rPr lang="en-US" dirty="0" smtClean="0"/>
              <a:t>You should attempt them </a:t>
            </a:r>
            <a:r>
              <a:rPr lang="en-US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attending the lab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During the lab session, lab TA will: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Discuss possible approaches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Cover additional syntax (if any) or other related exercises/topics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Each take-home lab is worth 1%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Must be submitted to </a:t>
            </a:r>
            <a:r>
              <a:rPr lang="en-US" dirty="0" err="1" smtClean="0"/>
              <a:t>CodeCrunch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deadline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Must be of </a:t>
            </a:r>
            <a:r>
              <a:rPr lang="en-US" dirty="0" smtClean="0">
                <a:solidFill>
                  <a:srgbClr val="C00000"/>
                </a:solidFill>
              </a:rPr>
              <a:t>decent effort </a:t>
            </a:r>
            <a:r>
              <a:rPr lang="en-US" dirty="0" smtClean="0"/>
              <a:t>(at least 60/100 marks) for </a:t>
            </a:r>
            <a:r>
              <a:rPr lang="en-US" dirty="0" smtClean="0">
                <a:solidFill>
                  <a:srgbClr val="C00000"/>
                </a:solidFill>
              </a:rPr>
              <a:t>every exercise</a:t>
            </a:r>
            <a:r>
              <a:rPr lang="en-US" dirty="0" smtClean="0"/>
              <a:t> in that take-home lab assignment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1411" y="1051189"/>
            <a:ext cx="2251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848600" cy="788988"/>
          </a:xfrm>
        </p:spPr>
        <p:txBody>
          <a:bodyPr/>
          <a:lstStyle/>
          <a:p>
            <a:r>
              <a:rPr lang="en-US" sz="3600" b="1" smtClean="0">
                <a:latin typeface="Britannic Bold" panose="020B0903060703020204" pitchFamily="34" charset="0"/>
              </a:rPr>
              <a:t>Sit-in Labs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0999" cy="5562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rgbClr val="C00000"/>
                </a:solidFill>
              </a:rPr>
              <a:t>4 sit-in labs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 sit-in lab is like a mini practical exam to test your </a:t>
            </a:r>
            <a:r>
              <a:rPr lang="en-US" b="1" dirty="0" smtClean="0">
                <a:solidFill>
                  <a:srgbClr val="C00000"/>
                </a:solidFill>
              </a:rPr>
              <a:t>programming skills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Each sit-in lab is: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1 hour 40 minutes in duration and </a:t>
            </a:r>
            <a:r>
              <a:rPr lang="en-US" b="1" dirty="0" smtClean="0"/>
              <a:t>worth 8%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Open book, but limited to </a:t>
            </a:r>
            <a:r>
              <a:rPr lang="en-US" dirty="0" smtClean="0">
                <a:solidFill>
                  <a:srgbClr val="C00000"/>
                </a:solidFill>
              </a:rPr>
              <a:t>printed material </a:t>
            </a:r>
            <a:r>
              <a:rPr lang="en-US" dirty="0" smtClean="0"/>
              <a:t>only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Your best 3 sit-in labs out of 4 will be chosen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dirty="0" smtClean="0"/>
              <a:t>Total 24%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You will get a makeup only if: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You missed 2 or more sit-in labs with </a:t>
            </a:r>
            <a:r>
              <a:rPr lang="en-US" u="sng" dirty="0" smtClean="0"/>
              <a:t>valid medical certificates or official excuses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1411" y="1051189"/>
            <a:ext cx="2251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[CS1020 Lecture </a:t>
            </a:r>
            <a:r>
              <a:rPr lang="en-US" smtClean="0"/>
              <a:t>0 AY2013/4 </a:t>
            </a:r>
            <a:r>
              <a:rPr lang="en-US" dirty="0" smtClean="0"/>
              <a:t>S2]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Sit-in </a:t>
            </a:r>
            <a:r>
              <a:rPr lang="en-US" sz="3600" dirty="0" smtClean="0">
                <a:latin typeface="Britannic Bold" panose="020B0903060703020204" pitchFamily="34" charset="0"/>
              </a:rPr>
              <a:t>Labs: </a:t>
            </a:r>
            <a:r>
              <a:rPr lang="en-US" sz="3600" smtClean="0">
                <a:latin typeface="Britannic Bold" panose="020B0903060703020204" pitchFamily="34" charset="0"/>
              </a:rPr>
              <a:t>Marking Scheme (1/2)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0999" cy="5181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>
                <a:solidFill>
                  <a:srgbClr val="660066"/>
                </a:solidFill>
              </a:rPr>
              <a:t>Programming style: 30%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Checked by Lab TAs</a:t>
            </a:r>
          </a:p>
          <a:p>
            <a:pPr lvl="1" eaLnBrk="1" hangingPunct="1">
              <a:spcBef>
                <a:spcPts val="600"/>
              </a:spcBef>
            </a:pPr>
            <a:r>
              <a:rPr lang="en-US" b="1" dirty="0" smtClean="0"/>
              <a:t>Meaningful comments</a:t>
            </a:r>
            <a:r>
              <a:rPr lang="en-US" dirty="0" smtClean="0"/>
              <a:t>: 10%</a:t>
            </a:r>
          </a:p>
          <a:p>
            <a:pPr lvl="2" eaLnBrk="1" hangingPunct="1">
              <a:spcBef>
                <a:spcPts val="0"/>
              </a:spcBef>
            </a:pPr>
            <a:r>
              <a:rPr lang="en-US" sz="2400" dirty="0" smtClean="0"/>
              <a:t>Purpose of methods and statements</a:t>
            </a:r>
          </a:p>
          <a:p>
            <a:pPr lvl="2" eaLnBrk="1" hangingPunct="1">
              <a:spcBef>
                <a:spcPts val="0"/>
              </a:spcBef>
            </a:pPr>
            <a:r>
              <a:rPr lang="en-US" sz="2400" dirty="0" smtClean="0"/>
              <a:t>Pre- and post-conditions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b="1" dirty="0" smtClean="0"/>
              <a:t>Modularity</a:t>
            </a:r>
            <a:r>
              <a:rPr lang="en-US" dirty="0" smtClean="0"/>
              <a:t>: 10%</a:t>
            </a:r>
          </a:p>
          <a:p>
            <a:pPr lvl="1" eaLnBrk="1" hangingPunct="1">
              <a:spcBef>
                <a:spcPts val="600"/>
              </a:spcBef>
            </a:pPr>
            <a:r>
              <a:rPr lang="en-US" b="1" dirty="0" smtClean="0"/>
              <a:t>Meaningful identifiers</a:t>
            </a:r>
            <a:r>
              <a:rPr lang="en-US" dirty="0" smtClean="0"/>
              <a:t>: 5%</a:t>
            </a:r>
          </a:p>
          <a:p>
            <a:pPr lvl="1" eaLnBrk="1" hangingPunct="1">
              <a:spcBef>
                <a:spcPts val="600"/>
              </a:spcBef>
            </a:pPr>
            <a:r>
              <a:rPr lang="en-US" b="1" dirty="0" smtClean="0"/>
              <a:t>Indentation</a:t>
            </a:r>
            <a:r>
              <a:rPr lang="en-US" dirty="0" smtClean="0"/>
              <a:t>: 5%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Try to get the “free” 30% for every sit-in lab!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1411" y="1051189"/>
            <a:ext cx="2251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[CS1020 Lecture </a:t>
            </a:r>
            <a:r>
              <a:rPr lang="en-US" smtClean="0"/>
              <a:t>0 AY2013/4 </a:t>
            </a:r>
            <a:r>
              <a:rPr lang="en-US" dirty="0" smtClean="0"/>
              <a:t>S2]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Sit-in </a:t>
            </a:r>
            <a:r>
              <a:rPr lang="en-US" sz="3600" dirty="0" smtClean="0">
                <a:latin typeface="Britannic Bold" panose="020B0903060703020204" pitchFamily="34" charset="0"/>
              </a:rPr>
              <a:t>Labs: Marking </a:t>
            </a:r>
            <a:r>
              <a:rPr lang="en-US" sz="3600" smtClean="0">
                <a:latin typeface="Britannic Bold" panose="020B0903060703020204" pitchFamily="34" charset="0"/>
              </a:rPr>
              <a:t>Scheme (2/2)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>
                <a:solidFill>
                  <a:srgbClr val="006600"/>
                </a:solidFill>
              </a:rPr>
              <a:t>Correctness and efficiency: 70%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Lab TA manually inspects your program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Partial credit will be awarded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C00000"/>
                </a:solidFill>
              </a:rPr>
              <a:t>Penalties: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If the program contains logic flaws not caught by </a:t>
            </a:r>
            <a:r>
              <a:rPr lang="en-US" dirty="0" err="1" smtClean="0"/>
              <a:t>CodeCrunch</a:t>
            </a:r>
            <a:r>
              <a:rPr lang="en-US" dirty="0" smtClean="0"/>
              <a:t> testing, marks will be deducted for correctness/design. In other words, </a:t>
            </a:r>
            <a:r>
              <a:rPr lang="en-US" dirty="0" err="1" smtClean="0"/>
              <a:t>CodeCrunch’s</a:t>
            </a:r>
            <a:r>
              <a:rPr lang="en-US" dirty="0" smtClean="0"/>
              <a:t> correctness mark is </a:t>
            </a:r>
            <a:r>
              <a:rPr lang="en-US" u="sng" dirty="0" smtClean="0"/>
              <a:t>not final</a:t>
            </a:r>
            <a:r>
              <a:rPr lang="en-US" dirty="0" smtClean="0"/>
              <a:t>.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Commented codes are ignored</a:t>
            </a:r>
            <a:r>
              <a:rPr lang="en-US" dirty="0"/>
              <a:t> </a:t>
            </a:r>
            <a:r>
              <a:rPr lang="en-US" dirty="0" smtClean="0"/>
              <a:t>in general.</a:t>
            </a:r>
            <a:endParaRPr lang="en-US" dirty="0"/>
          </a:p>
          <a:p>
            <a:pPr lvl="1" eaLnBrk="1" hangingPunct="1">
              <a:spcBef>
                <a:spcPts val="600"/>
              </a:spcBef>
            </a:pPr>
            <a:r>
              <a:rPr lang="en-US" dirty="0" err="1" smtClean="0"/>
              <a:t>Uncompilable</a:t>
            </a:r>
            <a:r>
              <a:rPr lang="en-US" dirty="0" smtClean="0"/>
              <a:t> codes will receive zero or very low mark for correctness.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1411" y="1051189"/>
            <a:ext cx="2251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44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5416111"/>
              </p:ext>
            </p:extLst>
          </p:nvPr>
        </p:nvGraphicFramePr>
        <p:xfrm>
          <a:off x="914400" y="1363980"/>
          <a:ext cx="7772400" cy="5151120"/>
        </p:xfrm>
        <a:graphic>
          <a:graphicData uri="http://schemas.openxmlformats.org/drawingml/2006/table">
            <a:tbl>
              <a:tblPr/>
              <a:tblGrid>
                <a:gridCol w="990600"/>
                <a:gridCol w="2057400"/>
                <a:gridCol w="2357014"/>
                <a:gridCol w="2367386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Topics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Intro Workshop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Basic 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Sit-in #1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Arrays and 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Sit-in #2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Arrays and 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Mar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Stack/Queue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Sit-in #3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LL/Stack/Queue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Recursion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rd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Sit-in #4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Recursion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Optional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 topics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Lab </a:t>
            </a:r>
            <a:r>
              <a:rPr lang="en-US" sz="3600" b="1" smtClean="0">
                <a:latin typeface="Britannic Bold" panose="020B0903060703020204" pitchFamily="34" charset="0"/>
              </a:rPr>
              <a:t>Schedules </a:t>
            </a:r>
            <a:r>
              <a:rPr lang="en-US" sz="3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(Tentative)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09113" y="4114800"/>
            <a:ext cx="8458200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pPr>
              <a:defRPr/>
            </a:pPr>
            <a:fld id="{7C248D1A-7CB2-47F0-8FCE-57447C1C9ECF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81252" y="885393"/>
            <a:ext cx="815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Plan is tentative. Refer to module website for the most up-to-date plan.</a:t>
            </a:r>
            <a:endParaRPr lang="en-US" sz="20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r>
              <a:rPr lang="en-US" dirty="0" smtClean="0"/>
              <a:t>[CS1020 Lecture </a:t>
            </a:r>
            <a:r>
              <a:rPr lang="en-US" smtClean="0"/>
              <a:t>0 AY2013/4 </a:t>
            </a:r>
            <a:r>
              <a:rPr lang="en-US" dirty="0" smtClean="0"/>
              <a:t>S2]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1411" y="1051189"/>
            <a:ext cx="2251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Summary </a:t>
            </a:r>
            <a:r>
              <a:rPr lang="en-US" sz="4000" smtClean="0">
                <a:latin typeface="Britannic Bold" panose="020B0903060703020204" pitchFamily="34" charset="0"/>
              </a:rPr>
              <a:t>and advice (1/2)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The labs focus more on your </a:t>
            </a:r>
            <a:r>
              <a:rPr lang="en-US" sz="2800" dirty="0" smtClean="0">
                <a:solidFill>
                  <a:srgbClr val="C00000"/>
                </a:solidFill>
              </a:rPr>
              <a:t>programming skills</a:t>
            </a:r>
            <a:r>
              <a:rPr lang="en-US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Ability to translate idea into actual program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Midterm and final exam focus more on your </a:t>
            </a:r>
            <a:r>
              <a:rPr lang="en-US" sz="2800" dirty="0" smtClean="0">
                <a:solidFill>
                  <a:srgbClr val="C00000"/>
                </a:solidFill>
              </a:rPr>
              <a:t>problem-solving skills</a:t>
            </a:r>
            <a:r>
              <a:rPr lang="en-US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Ability to understand and reason about the problem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Ability to apply your knowledge to formulate solution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You need to spend time on: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Actually coding to improve your skill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Thinking deep and exploring as </a:t>
            </a:r>
            <a:r>
              <a:rPr lang="en-US" sz="2400" dirty="0" smtClean="0">
                <a:solidFill>
                  <a:srgbClr val="C00000"/>
                </a:solidFill>
              </a:rPr>
              <a:t>memorization does </a:t>
            </a:r>
            <a:r>
              <a:rPr lang="en-US" sz="2400" smtClean="0">
                <a:solidFill>
                  <a:srgbClr val="C00000"/>
                </a:solidFill>
              </a:rPr>
              <a:t>not help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olidFill>
                  <a:srgbClr val="C00000"/>
                </a:solidFill>
              </a:rPr>
              <a:t>Asking </a:t>
            </a:r>
            <a:r>
              <a:rPr lang="en-US" sz="2400" smtClean="0"/>
              <a:t>questions! </a:t>
            </a:r>
            <a:r>
              <a:rPr lang="en-US" sz="2000" smtClean="0"/>
              <a:t>(Use the IVLE forums.)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[CS1020 Lecture 0 AY2013/4 S2]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[CS1020 Lecture </a:t>
            </a:r>
            <a:r>
              <a:rPr lang="en-US" smtClean="0"/>
              <a:t>0 AY2013/4 </a:t>
            </a:r>
            <a:r>
              <a:rPr lang="en-US" dirty="0" smtClean="0"/>
              <a:t>S2]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436457067"/>
              </p:ext>
            </p:extLst>
          </p:nvPr>
        </p:nvGraphicFramePr>
        <p:xfrm>
          <a:off x="1828800" y="990600"/>
          <a:ext cx="4038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  <a:ln>
            <a:noFill/>
          </a:ln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anose="020B0903060703020204" pitchFamily="34" charset="0"/>
                <a:cs typeface="Kartika" panose="02020503030404060203" pitchFamily="18" charset="0"/>
              </a:rPr>
              <a:t>Outline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Summary </a:t>
            </a:r>
            <a:r>
              <a:rPr lang="en-US" sz="4000" smtClean="0">
                <a:latin typeface="Britannic Bold" panose="020B0903060703020204" pitchFamily="34" charset="0"/>
              </a:rPr>
              <a:t>and advice (2/2)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We provide you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Practice exercises on </a:t>
            </a:r>
            <a:r>
              <a:rPr lang="en-US" sz="2400" dirty="0" err="1" smtClean="0"/>
              <a:t>CodeCrunch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Self-assessments (quizzes) on IVLE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Help sessions (on request)</a:t>
            </a:r>
          </a:p>
          <a:p>
            <a:pPr>
              <a:spcBef>
                <a:spcPts val="1200"/>
              </a:spcBef>
            </a:pPr>
            <a:r>
              <a:rPr lang="en-US" sz="2400" i="1" dirty="0" smtClean="0"/>
              <a:t>But, ultimately</a:t>
            </a:r>
            <a:r>
              <a:rPr lang="en-US" sz="2400" i="1" dirty="0" smtClean="0"/>
              <a:t>…</a:t>
            </a:r>
            <a:endParaRPr lang="en-US" sz="24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[CS1020 Lecture 0 AY2013/4 S2]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pic>
        <p:nvPicPr>
          <p:cNvPr id="11" name="Picture 10" descr="yes_you_c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2057400"/>
            <a:ext cx="2057400" cy="2057400"/>
          </a:xfrm>
          <a:prstGeom prst="rect">
            <a:avLst/>
          </a:prstGeom>
        </p:spPr>
      </p:pic>
      <p:pic>
        <p:nvPicPr>
          <p:cNvPr id="12" name="Picture 11" descr="finger_pointing_at_yo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3505200"/>
            <a:ext cx="1042987" cy="109537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133600" y="3886200"/>
            <a:ext cx="5334000" cy="1305818"/>
            <a:chOff x="2133600" y="3886200"/>
            <a:chExt cx="5334000" cy="1305818"/>
          </a:xfrm>
        </p:grpSpPr>
        <p:sp>
          <p:nvSpPr>
            <p:cNvPr id="7" name="TextBox 6"/>
            <p:cNvSpPr txBox="1"/>
            <p:nvPr/>
          </p:nvSpPr>
          <p:spPr>
            <a:xfrm>
              <a:off x="2133600" y="4114800"/>
              <a:ext cx="533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ritannic Bold" pitchFamily="34" charset="0"/>
                </a:rPr>
                <a:t>          must be prepared and willing to</a:t>
              </a:r>
            </a:p>
            <a:p>
              <a:endParaRPr lang="en-US" sz="1200" dirty="0" smtClean="0">
                <a:latin typeface="Britannic Bold" pitchFamily="34" charset="0"/>
              </a:endParaRPr>
            </a:p>
            <a:p>
              <a:r>
                <a:rPr lang="en-US" sz="2000" dirty="0" smtClean="0">
                  <a:latin typeface="Britannic Bold" pitchFamily="34" charset="0"/>
                </a:rPr>
                <a:t>         </a:t>
              </a:r>
              <a:r>
                <a:rPr lang="en-US" sz="3200" i="1" dirty="0" smtClean="0">
                  <a:solidFill>
                    <a:srgbClr val="C00000"/>
                  </a:solidFill>
                  <a:latin typeface="Britannic Bold" pitchFamily="34" charset="0"/>
                </a:rPr>
                <a:t>put in a lot of efforts!</a:t>
              </a:r>
              <a:endParaRPr lang="en-US" sz="3200" i="1" dirty="0">
                <a:solidFill>
                  <a:srgbClr val="C00000"/>
                </a:solidFill>
                <a:latin typeface="Britannic Bold" pitchFamily="34" charset="0"/>
              </a:endParaRPr>
            </a:p>
          </p:txBody>
        </p:sp>
        <p:pic>
          <p:nvPicPr>
            <p:cNvPr id="13" name="Picture 12" descr="you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600" y="3886200"/>
              <a:ext cx="834474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22298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Introductory Workshop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Those of you who have taken CS1010 are familiar with </a:t>
            </a:r>
            <a:r>
              <a:rPr lang="en-US" sz="2800" dirty="0">
                <a:solidFill>
                  <a:srgbClr val="000099"/>
                </a:solidFill>
              </a:rPr>
              <a:t>UNIX </a:t>
            </a:r>
            <a:r>
              <a:rPr lang="en-US" sz="2800" dirty="0"/>
              <a:t>system and </a:t>
            </a:r>
            <a:r>
              <a:rPr lang="en-US" sz="2800" dirty="0">
                <a:solidFill>
                  <a:srgbClr val="000099"/>
                </a:solidFill>
              </a:rPr>
              <a:t>vim</a:t>
            </a:r>
            <a:r>
              <a:rPr lang="en-US" sz="28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 those who </a:t>
            </a:r>
            <a:r>
              <a:rPr lang="en-US" sz="2800" u="sng" dirty="0"/>
              <a:t>did not</a:t>
            </a:r>
            <a:r>
              <a:rPr lang="en-US" sz="2800" dirty="0"/>
              <a:t> take CS1010 and hence are unfamiliar with UNIX and vim, please attend an Intro Workshop on </a:t>
            </a:r>
            <a:r>
              <a:rPr lang="en-US" sz="2800" dirty="0" smtClean="0">
                <a:solidFill>
                  <a:srgbClr val="800000"/>
                </a:solidFill>
              </a:rPr>
              <a:t>16</a:t>
            </a:r>
            <a:r>
              <a:rPr lang="en-US" sz="2800" baseline="30000" dirty="0" smtClean="0">
                <a:solidFill>
                  <a:srgbClr val="800000"/>
                </a:solidFill>
              </a:rPr>
              <a:t>th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  <a:r>
              <a:rPr lang="en-US" sz="2800" dirty="0">
                <a:solidFill>
                  <a:srgbClr val="800000"/>
                </a:solidFill>
              </a:rPr>
              <a:t>January, Thursday</a:t>
            </a:r>
            <a:r>
              <a:rPr lang="en-US" sz="2800" dirty="0"/>
              <a:t>, at </a:t>
            </a:r>
            <a:r>
              <a:rPr lang="en-US" sz="2800" dirty="0">
                <a:solidFill>
                  <a:srgbClr val="800000"/>
                </a:solidFill>
              </a:rPr>
              <a:t>PL2</a:t>
            </a:r>
            <a:r>
              <a:rPr lang="en-US" sz="2800" dirty="0"/>
              <a:t> (COM1 basement)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Session 1: 10am – 11:30am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Session 2: 12nn – 1:30pm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Please refer to IVLE forum “Intro Workshop” and sign up </a:t>
            </a:r>
            <a:r>
              <a:rPr lang="en-US" sz="2800" dirty="0" smtClean="0"/>
              <a:t>there</a:t>
            </a:r>
            <a:endParaRPr lang="en-US" sz="2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r>
              <a:rPr lang="en-US" dirty="0" smtClean="0"/>
              <a:t>[CS1020 Lecture 0 AY2013/4 S2]</a:t>
            </a:r>
          </a:p>
        </p:txBody>
      </p:sp>
    </p:spTree>
    <p:extLst>
      <p:ext uri="{BB962C8B-B14F-4D97-AF65-F5344CB8AC3E}">
        <p14:creationId xmlns:p14="http://schemas.microsoft.com/office/powerpoint/2010/main" xmlns="" val="38418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Module </a:t>
            </a:r>
            <a:r>
              <a:rPr lang="en-US" sz="4000" dirty="0" smtClean="0">
                <a:latin typeface="Britannic Bold" panose="020B0903060703020204" pitchFamily="34" charset="0"/>
              </a:rPr>
              <a:t>Overview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[</a:t>
            </a:r>
            <a:r>
              <a:rPr lang="en-US"/>
              <a:t>CS1020 Lecture 0 AY2013/4 S2]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969455" y="3645090"/>
            <a:ext cx="2057400" cy="1282890"/>
            <a:chOff x="2969455" y="3645090"/>
            <a:chExt cx="2057400" cy="1282890"/>
          </a:xfrm>
        </p:grpSpPr>
        <p:cxnSp>
          <p:nvCxnSpPr>
            <p:cNvPr id="15" name="Straight Connector 14"/>
            <p:cNvCxnSpPr/>
            <p:nvPr/>
          </p:nvCxnSpPr>
          <p:spPr>
            <a:xfrm flipH="1" flipV="1">
              <a:off x="2969455" y="3645090"/>
              <a:ext cx="49530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3426655" y="4254690"/>
              <a:ext cx="1600200" cy="6732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Linear Data Structures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59855" y="1740090"/>
            <a:ext cx="914400" cy="1066800"/>
            <a:chOff x="2359855" y="1740090"/>
            <a:chExt cx="914400" cy="1066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2817055" y="2197290"/>
              <a:ext cx="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59855" y="1740090"/>
              <a:ext cx="9144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OOP</a:t>
              </a:r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83455" y="3645090"/>
            <a:ext cx="1905000" cy="1282890"/>
            <a:chOff x="683455" y="3645090"/>
            <a:chExt cx="1905000" cy="128289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31255" y="3645090"/>
              <a:ext cx="45720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83455" y="4254690"/>
              <a:ext cx="1524000" cy="6732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Algorithms</a:t>
              </a:r>
              <a:endParaRPr lang="en-US"/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334415229"/>
              </p:ext>
            </p:extLst>
          </p:nvPr>
        </p:nvGraphicFramePr>
        <p:xfrm>
          <a:off x="378655" y="2044890"/>
          <a:ext cx="457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xmlns="" val="3902809600"/>
              </p:ext>
            </p:extLst>
          </p:nvPr>
        </p:nvGraphicFramePr>
        <p:xfrm>
          <a:off x="5486400" y="838200"/>
          <a:ext cx="3276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course, you should be able to: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object oriented modeling </a:t>
            </a:r>
            <a:r>
              <a:rPr lang="en-US" dirty="0" smtClean="0"/>
              <a:t>to formulate solution</a:t>
            </a:r>
          </a:p>
          <a:p>
            <a:pPr lvl="1"/>
            <a:r>
              <a:rPr lang="en-US" dirty="0" smtClean="0"/>
              <a:t>Utilize appropriate simple </a:t>
            </a:r>
            <a:r>
              <a:rPr lang="en-US" dirty="0" smtClean="0">
                <a:solidFill>
                  <a:srgbClr val="C00000"/>
                </a:solidFill>
              </a:rPr>
              <a:t>data structures </a:t>
            </a:r>
            <a:r>
              <a:rPr lang="en-US" dirty="0" smtClean="0"/>
              <a:t>in problem solving</a:t>
            </a:r>
          </a:p>
          <a:p>
            <a:pPr lvl="1"/>
            <a:r>
              <a:rPr lang="en-US" smtClean="0"/>
              <a:t>Understand </a:t>
            </a:r>
            <a:r>
              <a:rPr lang="en-US" smtClean="0">
                <a:solidFill>
                  <a:srgbClr val="C00000"/>
                </a:solidFill>
              </a:rPr>
              <a:t>data abstraction</a:t>
            </a:r>
          </a:p>
          <a:p>
            <a:pPr lvl="1"/>
            <a:r>
              <a:rPr lang="en-US" smtClean="0"/>
              <a:t>Understand</a:t>
            </a:r>
            <a:r>
              <a:rPr lang="en-US" smtClean="0">
                <a:solidFill>
                  <a:srgbClr val="C00000"/>
                </a:solidFill>
              </a:rPr>
              <a:t> recursion </a:t>
            </a:r>
          </a:p>
          <a:p>
            <a:pPr lvl="1"/>
            <a:r>
              <a:rPr lang="en-US" smtClean="0"/>
              <a:t>Understand </a:t>
            </a:r>
            <a:r>
              <a:rPr lang="en-US" dirty="0" smtClean="0"/>
              <a:t>program efficiency </a:t>
            </a:r>
            <a:r>
              <a:rPr lang="en-US" smtClean="0"/>
              <a:t>through </a:t>
            </a:r>
            <a:r>
              <a:rPr lang="en-US" smtClean="0">
                <a:solidFill>
                  <a:srgbClr val="C00000"/>
                </a:solidFill>
              </a:rPr>
              <a:t>analysis of algorithms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pPr eaLnBrk="1" hangingPunct="1"/>
            <a:r>
              <a:rPr lang="en-GB" sz="4000" smtClean="0">
                <a:latin typeface="Britannic Bold" panose="020B0903060703020204" pitchFamily="34" charset="0"/>
              </a:rPr>
              <a:t>Lecturers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7C248D1A-7CB2-47F0-8FCE-57447C1C9ECF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7200" y="1219201"/>
            <a:ext cx="5638800" cy="1905000"/>
          </a:xfrm>
          <a:prstGeom prst="rect">
            <a:avLst/>
          </a:prstGeom>
        </p:spPr>
        <p:txBody>
          <a:bodyPr/>
          <a:lstStyle/>
          <a:p>
            <a:pPr marL="669925" lvl="1" indent="-325438">
              <a:spcBef>
                <a:spcPts val="12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b="1" kern="0" smtClean="0">
                <a:solidFill>
                  <a:srgbClr val="C00000"/>
                </a:solidFill>
              </a:rPr>
              <a:t>Prof </a:t>
            </a:r>
            <a:r>
              <a:rPr lang="en-US" sz="2400" b="1" kern="0" dirty="0" smtClean="0">
                <a:solidFill>
                  <a:srgbClr val="C00000"/>
                </a:solidFill>
              </a:rPr>
              <a:t>Ling Tok Wang</a:t>
            </a:r>
            <a:br>
              <a:rPr lang="en-US" sz="2400" b="1" kern="0" dirty="0" smtClean="0">
                <a:solidFill>
                  <a:srgbClr val="C00000"/>
                </a:solidFill>
              </a:rPr>
            </a:br>
            <a:r>
              <a:rPr lang="en-US" sz="2000" kern="0" dirty="0" smtClean="0"/>
              <a:t>COM2-03-01</a:t>
            </a:r>
            <a:r>
              <a:rPr lang="en-US" sz="2000" kern="0" smtClean="0"/>
              <a:t/>
            </a:r>
            <a:br>
              <a:rPr lang="en-US" sz="2000" kern="0" smtClean="0"/>
            </a:br>
            <a:r>
              <a:rPr lang="en-US" sz="2000" kern="0" smtClean="0">
                <a:hlinkClick r:id="rId3"/>
              </a:rPr>
              <a:t>lingtw@comp.nus.edu.sg</a:t>
            </a:r>
            <a:endParaRPr lang="en-US" sz="2000" kern="0" dirty="0" smtClean="0"/>
          </a:p>
        </p:txBody>
      </p:sp>
      <p:pic>
        <p:nvPicPr>
          <p:cNvPr id="16" name="Picture 8" descr="tant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934199" y="4521200"/>
            <a:ext cx="1117097" cy="1422400"/>
          </a:xfrm>
          <a:prstGeom prst="rect">
            <a:avLst/>
          </a:prstGeom>
          <a:noFill/>
        </p:spPr>
      </p:pic>
      <p:pic>
        <p:nvPicPr>
          <p:cNvPr id="20" name="Picture 19" descr="LingT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29150" y="1219201"/>
            <a:ext cx="1104899" cy="1473199"/>
          </a:xfrm>
          <a:prstGeom prst="rect">
            <a:avLst/>
          </a:prstGeom>
        </p:spPr>
      </p:pic>
      <p:pic>
        <p:nvPicPr>
          <p:cNvPr id="12" name="Picture 11" descr="zhaoj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129" y="2794000"/>
            <a:ext cx="1143000" cy="1524000"/>
          </a:xfrm>
          <a:prstGeom prst="rect">
            <a:avLst/>
          </a:prstGeom>
        </p:spPr>
      </p:pic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1113838" y="2978150"/>
            <a:ext cx="4062644" cy="1155699"/>
          </a:xfrm>
          <a:prstGeom prst="rect">
            <a:avLst/>
          </a:prstGeom>
        </p:spPr>
        <p:txBody>
          <a:bodyPr/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Mr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Zhao Jin</a:t>
            </a:r>
            <a:r>
              <a:rPr lang="en-US" sz="2400" b="1" kern="0" dirty="0" smtClean="0">
                <a:solidFill>
                  <a:srgbClr val="C00000"/>
                </a:solidFill>
                <a:latin typeface="+mn-lt"/>
                <a:cs typeface="+mn-cs"/>
              </a:rPr>
              <a:t/>
            </a:r>
            <a:br>
              <a:rPr lang="en-US" sz="2400" b="1" kern="0" dirty="0" smtClean="0">
                <a:solidFill>
                  <a:srgbClr val="C00000"/>
                </a:solidFill>
                <a:latin typeface="+mn-lt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COM2-02-50 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  <a:hlinkClick r:id="rId7"/>
              </a:rPr>
              <a:t>zhaojin@comp.nus.edu.sg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>
          <a:xfrm>
            <a:off x="2057400" y="4597400"/>
            <a:ext cx="4572000" cy="1236662"/>
          </a:xfrm>
          <a:prstGeom prst="rect">
            <a:avLst/>
          </a:prstGeom>
        </p:spPr>
        <p:txBody>
          <a:bodyPr/>
          <a:lstStyle/>
          <a:p>
            <a:pPr marL="669925" lvl="1" indent="-325438">
              <a:spcBef>
                <a:spcPts val="12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b="1" kern="0" smtClean="0">
                <a:solidFill>
                  <a:srgbClr val="C00000"/>
                </a:solidFill>
              </a:rPr>
              <a:t>Mr</a:t>
            </a:r>
            <a:r>
              <a:rPr lang="en-US" sz="2400" b="1" kern="0" dirty="0" smtClean="0">
                <a:solidFill>
                  <a:srgbClr val="C00000"/>
                </a:solidFill>
              </a:rPr>
              <a:t>. Aaron Tan Tuck Choy</a:t>
            </a:r>
            <a:br>
              <a:rPr lang="en-US" sz="2400" b="1" kern="0" dirty="0" smtClean="0">
                <a:solidFill>
                  <a:srgbClr val="C00000"/>
                </a:solidFill>
              </a:rPr>
            </a:br>
            <a:r>
              <a:rPr lang="en-US" sz="2000" kern="0" dirty="0" smtClean="0"/>
              <a:t>COM1-03-12 </a:t>
            </a:r>
            <a:br>
              <a:rPr lang="en-US" sz="2000" kern="0" dirty="0" smtClean="0"/>
            </a:br>
            <a:r>
              <a:rPr lang="en-US" sz="2000" kern="0" dirty="0" smtClean="0">
                <a:hlinkClick r:id="rId8"/>
              </a:rPr>
              <a:t>tantc@comp.nus.edu.sg</a:t>
            </a:r>
            <a:endParaRPr lang="en-US" sz="2000" kern="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uiExpand="1" build="p"/>
      <p:bldP spid="14" grpId="0" build="p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17797"/>
            <a:ext cx="6426200" cy="788988"/>
          </a:xfrm>
        </p:spPr>
        <p:txBody>
          <a:bodyPr/>
          <a:lstStyle/>
          <a:p>
            <a:pPr eaLnBrk="1" hangingPunct="1"/>
            <a:r>
              <a:rPr lang="en-GB" sz="3600" smtClean="0">
                <a:latin typeface="Britannic Bold" panose="020B0903060703020204" pitchFamily="34" charset="0"/>
              </a:rPr>
              <a:t>Module website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7C248D1A-7CB2-47F0-8FCE-57447C1C9ECF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100510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http://www.comp.nus.edu.sg</a:t>
            </a:r>
            <a:r>
              <a:rPr lang="en-US" sz="360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/~cs1020</a:t>
            </a:r>
            <a:r>
              <a:rPr lang="en-US" sz="3600" smtClean="0">
                <a:solidFill>
                  <a:srgbClr val="660066"/>
                </a:solidFill>
                <a:latin typeface="AR CENA" panose="02000000000000000000" pitchFamily="2" charset="0"/>
              </a:rPr>
              <a:t>  </a:t>
            </a:r>
            <a:endParaRPr lang="en-US" sz="3600" dirty="0">
              <a:solidFill>
                <a:srgbClr val="660066"/>
              </a:solidFill>
              <a:latin typeface="AR CENA" panose="020000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373" y="1828800"/>
            <a:ext cx="8269028" cy="426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04800"/>
            <a:ext cx="1428099" cy="10234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528311" y="878090"/>
            <a:ext cx="1905001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Resources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304800"/>
            <a:ext cx="1676401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IVLE</a:t>
            </a:r>
            <a:r>
              <a:rPr lang="en-US" sz="3600" b="1" smtClean="0">
                <a:latin typeface="Britannic Bold" panose="020B0903060703020204" pitchFamily="34" charset="0"/>
              </a:rPr>
              <a:t>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5550"/>
            <a:ext cx="6784976" cy="14732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smtClean="0">
                <a:solidFill>
                  <a:srgbClr val="C00000"/>
                </a:solidFill>
              </a:rPr>
              <a:t>Announcements</a:t>
            </a:r>
            <a:r>
              <a:rPr lang="en-US" sz="2400" dirty="0" smtClean="0"/>
              <a:t>: </a:t>
            </a:r>
            <a:r>
              <a:rPr lang="en-US" sz="2000" smtClean="0"/>
              <a:t>Check daily</a:t>
            </a:r>
          </a:p>
          <a:p>
            <a:pPr lvl="1"/>
            <a:r>
              <a:rPr lang="en-US" sz="2400">
                <a:solidFill>
                  <a:srgbClr val="C00000"/>
                </a:solidFill>
              </a:rPr>
              <a:t>Forums: </a:t>
            </a:r>
            <a:r>
              <a:rPr lang="en-US" sz="2000"/>
              <a:t>Use appropriate heading when you </a:t>
            </a:r>
            <a:r>
              <a:rPr lang="en-US" sz="2000" smtClean="0"/>
              <a:t>post</a:t>
            </a:r>
          </a:p>
          <a:p>
            <a:pPr lvl="1"/>
            <a:r>
              <a:rPr lang="en-US" sz="2400" smtClean="0">
                <a:solidFill>
                  <a:srgbClr val="C00000"/>
                </a:solidFill>
              </a:rPr>
              <a:t>Tutorials: </a:t>
            </a:r>
            <a:r>
              <a:rPr lang="en-US" sz="2000" smtClean="0"/>
              <a:t>Prof Ling will put up tutorial questions/answers in the workbin</a:t>
            </a:r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927976" cy="406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384800" y="359625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660066"/>
                </a:solidFill>
                <a:latin typeface="AR CENA" panose="02000000000000000000" pitchFamily="2" charset="0"/>
                <a:hlinkClick r:id="rId4"/>
              </a:rPr>
              <a:t>https://ivle.nus.edu.sg</a:t>
            </a:r>
            <a:r>
              <a:rPr lang="en-US" sz="3200" smtClean="0">
                <a:solidFill>
                  <a:srgbClr val="660066"/>
                </a:solidFill>
                <a:latin typeface="AR CENA" panose="02000000000000000000" pitchFamily="2" charset="0"/>
              </a:rPr>
              <a:t> </a:t>
            </a:r>
            <a:endParaRPr lang="en-US" sz="3200" dirty="0">
              <a:solidFill>
                <a:srgbClr val="660066"/>
              </a:solidFill>
              <a:latin typeface="AR CENA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04800"/>
            <a:ext cx="1428099" cy="10234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528311" y="878090"/>
            <a:ext cx="1905001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Resources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CodeCrunch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79179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http://codecrunch.comp.nus.edu.sg</a:t>
            </a:r>
            <a:r>
              <a:rPr lang="en-US" sz="3600" smtClean="0">
                <a:solidFill>
                  <a:srgbClr val="660066"/>
                </a:solidFill>
                <a:latin typeface="AR CENA" panose="02000000000000000000" pitchFamily="2" charset="0"/>
              </a:rPr>
              <a:t> </a:t>
            </a:r>
            <a:endParaRPr lang="en-US" sz="3600" dirty="0">
              <a:solidFill>
                <a:srgbClr val="660066"/>
              </a:solidFill>
              <a:latin typeface="AR CENA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04800"/>
            <a:ext cx="1428099" cy="10234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528311" y="878090"/>
            <a:ext cx="1905001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Resources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44672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03921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6200" cy="788988"/>
          </a:xfrm>
        </p:spPr>
        <p:txBody>
          <a:bodyPr/>
          <a:lstStyle/>
          <a:p>
            <a:r>
              <a:rPr lang="en-US" smtClean="0">
                <a:latin typeface="Britannic Bold" panose="020B0903060703020204" pitchFamily="34" charset="0"/>
              </a:rPr>
              <a:t>Textbook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Data Abstraction and Problem Solving with Java: Walls and Mirror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[CS1020 Lecture 0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21336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International edition, 3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edition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Authors: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Janet J. Prichard and </a:t>
            </a:r>
            <a:r>
              <a:rPr lang="en-US" sz="2000" kern="0" dirty="0" smtClean="0"/>
              <a:t>Frank M. Carrano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Publisher: Pearson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dirty="0" smtClean="0">
                <a:latin typeface="+mn-lt"/>
              </a:rPr>
              <a:t>ISBN: </a:t>
            </a:r>
            <a:r>
              <a:rPr lang="en-US" sz="2000" smtClean="0">
                <a:latin typeface="+mn-lt"/>
              </a:rPr>
              <a:t>9780273751205 </a:t>
            </a:r>
            <a:endParaRPr lang="en-US" sz="2000" dirty="0" smtClean="0">
              <a:latin typeface="+mn-lt"/>
            </a:endParaRPr>
          </a:p>
        </p:txBody>
      </p:sp>
      <p:pic>
        <p:nvPicPr>
          <p:cNvPr id="9" name="Picture 8" descr="DataAbstractionProblemSolvingwithJava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6773" y="1752600"/>
            <a:ext cx="3352800" cy="436981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8200" y="4393510"/>
            <a:ext cx="4076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kern="0" smtClean="0">
                <a:solidFill>
                  <a:srgbClr val="C00000"/>
                </a:solidFill>
              </a:rPr>
              <a:t>Textbooks for loan</a:t>
            </a:r>
          </a:p>
          <a:p>
            <a:pPr lvl="1"/>
            <a:r>
              <a:rPr lang="en-US" sz="2400" kern="0" smtClean="0"/>
              <a:t>For needy students</a:t>
            </a:r>
          </a:p>
          <a:p>
            <a:pPr lvl="1"/>
            <a:r>
              <a:rPr lang="en-US" sz="2400" kern="0" smtClean="0"/>
              <a:t>Please refer to IVLE forum for details</a:t>
            </a:r>
            <a:endParaRPr lang="en-US" sz="2400" kern="0" dirty="0" smtClean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28311" y="878090"/>
            <a:ext cx="1905001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Resources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13140</TotalTime>
  <Words>1215</Words>
  <Application>Microsoft Office PowerPoint</Application>
  <PresentationFormat>On-screen Show (4:3)</PresentationFormat>
  <Paragraphs>279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L1 - Basic of C++</vt:lpstr>
      <vt:lpstr>CS1020 Data Structures and Algorithms I Lecture Note #0</vt:lpstr>
      <vt:lpstr>Outline</vt:lpstr>
      <vt:lpstr>Module Overview</vt:lpstr>
      <vt:lpstr>Objectives</vt:lpstr>
      <vt:lpstr>Lecturers</vt:lpstr>
      <vt:lpstr>Module website</vt:lpstr>
      <vt:lpstr>IVLE </vt:lpstr>
      <vt:lpstr>CodeCrunch</vt:lpstr>
      <vt:lpstr>Textbook</vt:lpstr>
      <vt:lpstr>Schedules</vt:lpstr>
      <vt:lpstr>Assessments: Overview</vt:lpstr>
      <vt:lpstr>Tutorials</vt:lpstr>
      <vt:lpstr>Laboratory sessions</vt:lpstr>
      <vt:lpstr>Take-home Labs</vt:lpstr>
      <vt:lpstr>Sit-in Labs</vt:lpstr>
      <vt:lpstr>Sit-in Labs: Marking Scheme (1/2)</vt:lpstr>
      <vt:lpstr>Sit-in Labs: Marking Scheme (2/2)</vt:lpstr>
      <vt:lpstr>Lab Schedules (Tentative)</vt:lpstr>
      <vt:lpstr>Summary and advice (1/2)</vt:lpstr>
      <vt:lpstr>Summary and advice (2/2)</vt:lpstr>
      <vt:lpstr>Introductory Workshop</vt:lpstr>
      <vt:lpstr>Slide 22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CS1020: Data Structures and Algorithms I</dc:title>
  <dc:creator>Aaron Tan</dc:creator>
  <cp:lastModifiedBy>dcstantc</cp:lastModifiedBy>
  <cp:revision>359</cp:revision>
  <dcterms:created xsi:type="dcterms:W3CDTF">2001-12-21T08:44:09Z</dcterms:created>
  <dcterms:modified xsi:type="dcterms:W3CDTF">2014-01-06T00:04:24Z</dcterms:modified>
</cp:coreProperties>
</file>