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3"/>
  </p:normalViewPr>
  <p:slideViewPr>
    <p:cSldViewPr snapToGrid="0">
      <p:cViewPr varScale="1">
        <p:scale>
          <a:sx n="95" d="100"/>
          <a:sy n="95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59E3-965D-9D9A-6508-83310EAEF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BF65E-1C9C-AE4C-63CC-FB05F296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2E38-1D71-3450-A0E2-BD54D2E3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F0B-3D3D-F844-9A94-A7CAB6C20B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C8A4-32AA-D8D1-3F35-1C9BE705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7096-714A-425F-25B6-1D50AA14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A0E8-46C1-D84B-ABD4-FB390672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68A-36AD-169C-BD1C-FEB45D95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24329-4E08-6452-5F01-94C76436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2352-BD3D-9D8F-9F90-0F5C54EF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F0B-3D3D-F844-9A94-A7CAB6C20B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EC80A-6D2E-C441-FE9D-C436B85C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5467-3747-94A3-9935-8B63EDA1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A0E8-46C1-D84B-ABD4-FB390672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218F3-3F5A-DCBB-DB62-51F4B50A2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E8F59-4663-C2F2-DCD6-90365CF8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1820-0EE6-66FD-D2F8-FB774250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F0B-3D3D-F844-9A94-A7CAB6C20B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55DB-E529-F072-26BE-EF2581D3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A9D22-6062-0190-905F-04D7C8A4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A0E8-46C1-D84B-ABD4-FB390672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52E6-1499-B05D-75CF-617AA330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01F-ADAF-ED6A-8AEF-06C5F6D26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D9C1-B9BA-9A3C-4FE6-071FD516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F0B-3D3D-F844-9A94-A7CAB6C20B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7BF1-195D-290A-282E-8A160800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6C49-391C-71CF-0ED6-F3A4F472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A0E8-46C1-D84B-ABD4-FB390672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00BD-46AB-4CED-2D7C-CBFDDBC5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CB080-6919-F7CE-8FAE-D24A23D4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1BAA-A8CE-E2E5-28C6-C454364A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F0B-3D3D-F844-9A94-A7CAB6C20B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5A60-94C3-B67E-6397-EDD0B902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89B7-2A4C-A1BB-57EA-CFFD84F2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A0E8-46C1-D84B-ABD4-FB390672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7CBB-1800-A18C-61B5-2001F7E5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6ACF-8B4B-5A5D-12D3-8208B1F00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3C58F-C60C-15A1-B797-5DECC082E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03B8-9C37-B47B-1479-8C8817F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F0B-3D3D-F844-9A94-A7CAB6C20B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8CA05-F88F-E3A0-6642-4FEF12FA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E7A12-9EB8-BD66-3414-A47F525A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A0E8-46C1-D84B-ABD4-FB390672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970C-277A-0087-C9C9-2A80AA88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C900-2660-DFF0-1D32-E4A7267F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4FEC9-43DB-381C-E7E0-C8BEE041B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C9978-7206-ED48-8BC6-1B9808D2C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698A4-E1E9-A797-A2E8-F76097D69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B44FE-DC67-3123-F3B2-12B19F46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F0B-3D3D-F844-9A94-A7CAB6C20B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F7456-7AE6-5FDA-3A89-71EC5F84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FCEEB-8E2F-88F3-486B-31673DB0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A0E8-46C1-D84B-ABD4-FB390672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84BC-3EB2-F62C-1949-7D1B4792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C271D-29DF-A63E-D933-EA54DB73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F0B-3D3D-F844-9A94-A7CAB6C20B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70DEC-E929-1790-62BA-9CD4ACC8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EEF9C-6D41-7145-B4F6-B39E590A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A0E8-46C1-D84B-ABD4-FB390672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FEBCB-BC20-7137-86FD-0C261AAE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F0B-3D3D-F844-9A94-A7CAB6C20B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F1659-470C-4E38-4EFF-8568C27C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EAD55-BA8D-72F1-6E21-90DD8BCF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A0E8-46C1-D84B-ABD4-FB390672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9537-0D32-CA80-F751-07745DCB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2944-ACB2-CE15-9132-4620F26EF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E48D5-D2B3-43BD-B13C-E5584080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3DFD7-54CE-0106-EE92-C4F40F17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F0B-3D3D-F844-9A94-A7CAB6C20B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3D2B3-4117-DC80-86B0-F7E67E45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F0ED8-8944-F49E-3CEA-13B03518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A0E8-46C1-D84B-ABD4-FB390672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BE96-A17E-B968-456B-596CCD28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19323-5EA0-CDFD-07F9-F74F36901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ED36E-B692-74E8-9B45-BC1CA4815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0AB96-C336-892A-9BD8-40D8B722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F0B-3D3D-F844-9A94-A7CAB6C20B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04981-F316-4D67-E6DD-7EC3E102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8C10E-2407-69CE-8F0E-59B278E6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A0E8-46C1-D84B-ABD4-FB390672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C3C07-F683-7275-28C6-FE0D537F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2D10-6A5F-4269-8455-FC5D5ED65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DF7E-4E73-7253-7F7D-5FD85BA02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F24F0B-3D3D-F844-9A94-A7CAB6C20B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929E1-C032-FB74-664E-F599CE863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FA45-0344-5407-8A95-23FC52A6A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3CA0E8-46C1-D84B-ABD4-FB390672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0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Folder outline">
            <a:extLst>
              <a:ext uri="{FF2B5EF4-FFF2-40B4-BE49-F238E27FC236}">
                <a16:creationId xmlns:a16="http://schemas.microsoft.com/office/drawing/2014/main" id="{0742C305-A012-2F01-8DCE-EF0543F2B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0113" y="3248401"/>
            <a:ext cx="1804969" cy="1804969"/>
          </a:xfrm>
          <a:prstGeom prst="rect">
            <a:avLst/>
          </a:prstGeom>
        </p:spPr>
      </p:pic>
      <p:pic>
        <p:nvPicPr>
          <p:cNvPr id="8" name="Picture 7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88460352-DB95-4C7A-08C6-422264D84C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64" t="25155" r="17701" b="69678"/>
          <a:stretch/>
        </p:blipFill>
        <p:spPr>
          <a:xfrm>
            <a:off x="5193515" y="5835284"/>
            <a:ext cx="1028701" cy="326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849C67-0F03-4744-451E-EF98878C0896}"/>
              </a:ext>
            </a:extLst>
          </p:cNvPr>
          <p:cNvSpPr txBox="1"/>
          <p:nvPr/>
        </p:nvSpPr>
        <p:spPr>
          <a:xfrm>
            <a:off x="1546982" y="3949986"/>
            <a:ext cx="143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scratch</a:t>
            </a:r>
          </a:p>
        </p:txBody>
      </p:sp>
      <p:pic>
        <p:nvPicPr>
          <p:cNvPr id="10" name="Graphic 9" descr="Folder outline">
            <a:extLst>
              <a:ext uri="{FF2B5EF4-FFF2-40B4-BE49-F238E27FC236}">
                <a16:creationId xmlns:a16="http://schemas.microsoft.com/office/drawing/2014/main" id="{850F5227-9F17-E366-F2B2-1E301E25C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1031" y="157845"/>
            <a:ext cx="1804969" cy="1804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0B4AC4-C7DE-073B-4849-2D4AE29F1D9C}"/>
              </a:ext>
            </a:extLst>
          </p:cNvPr>
          <p:cNvSpPr txBox="1"/>
          <p:nvPr/>
        </p:nvSpPr>
        <p:spPr>
          <a:xfrm>
            <a:off x="4948773" y="859430"/>
            <a:ext cx="651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pic>
        <p:nvPicPr>
          <p:cNvPr id="14" name="Graphic 13" descr="Folder outline">
            <a:extLst>
              <a:ext uri="{FF2B5EF4-FFF2-40B4-BE49-F238E27FC236}">
                <a16:creationId xmlns:a16="http://schemas.microsoft.com/office/drawing/2014/main" id="{34AFFB5F-5370-8AEA-8989-97F64D36C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4213" y="3243392"/>
            <a:ext cx="1804969" cy="18049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365806-9A1D-22DB-CC9B-6247CE79F0A8}"/>
              </a:ext>
            </a:extLst>
          </p:cNvPr>
          <p:cNvSpPr txBox="1"/>
          <p:nvPr/>
        </p:nvSpPr>
        <p:spPr>
          <a:xfrm>
            <a:off x="4165000" y="3944977"/>
            <a:ext cx="71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Graphic 16" descr="Folder outline">
            <a:extLst>
              <a:ext uri="{FF2B5EF4-FFF2-40B4-BE49-F238E27FC236}">
                <a16:creationId xmlns:a16="http://schemas.microsoft.com/office/drawing/2014/main" id="{81EC9FA9-0BF6-2C0A-0A1C-3FD70123A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0555" y="1627412"/>
            <a:ext cx="1804969" cy="18049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79BA90-8577-3F1C-91E3-F2842DF21836}"/>
              </a:ext>
            </a:extLst>
          </p:cNvPr>
          <p:cNvSpPr txBox="1"/>
          <p:nvPr/>
        </p:nvSpPr>
        <p:spPr>
          <a:xfrm>
            <a:off x="6389069" y="2328997"/>
            <a:ext cx="143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</a:p>
        </p:txBody>
      </p:sp>
      <p:pic>
        <p:nvPicPr>
          <p:cNvPr id="19" name="Picture 18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48EAD77B-AF25-5256-FAB9-6107AAAE2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817" t="52331" r="50631" b="37593"/>
          <a:stretch/>
        </p:blipFill>
        <p:spPr>
          <a:xfrm>
            <a:off x="6806580" y="3302715"/>
            <a:ext cx="353786" cy="636815"/>
          </a:xfrm>
          <a:prstGeom prst="rect">
            <a:avLst/>
          </a:prstGeom>
        </p:spPr>
      </p:pic>
      <p:pic>
        <p:nvPicPr>
          <p:cNvPr id="20" name="Graphic 19" descr="Folder outline">
            <a:extLst>
              <a:ext uri="{FF2B5EF4-FFF2-40B4-BE49-F238E27FC236}">
                <a16:creationId xmlns:a16="http://schemas.microsoft.com/office/drawing/2014/main" id="{809B4BE3-EF7F-DF8B-74F9-D1AF57DEC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709" y="1632851"/>
            <a:ext cx="1804969" cy="18049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C0E63D-3F8C-4510-D75E-278B1964520F}"/>
              </a:ext>
            </a:extLst>
          </p:cNvPr>
          <p:cNvSpPr txBox="1"/>
          <p:nvPr/>
        </p:nvSpPr>
        <p:spPr>
          <a:xfrm>
            <a:off x="2998166" y="2367094"/>
            <a:ext cx="80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E5FB21-1668-F0C8-0BBF-AE7D3BA21DF6}"/>
              </a:ext>
            </a:extLst>
          </p:cNvPr>
          <p:cNvCxnSpPr/>
          <p:nvPr/>
        </p:nvCxnSpPr>
        <p:spPr>
          <a:xfrm flipH="1">
            <a:off x="4098471" y="1627412"/>
            <a:ext cx="440872" cy="5116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982927-C4E3-D651-53AE-5B4886135341}"/>
              </a:ext>
            </a:extLst>
          </p:cNvPr>
          <p:cNvCxnSpPr>
            <a:cxnSpLocks/>
          </p:cNvCxnSpPr>
          <p:nvPr/>
        </p:nvCxnSpPr>
        <p:spPr>
          <a:xfrm>
            <a:off x="5859890" y="1603382"/>
            <a:ext cx="428670" cy="4244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B4F884-8218-717C-2D6D-B736198A315D}"/>
              </a:ext>
            </a:extLst>
          </p:cNvPr>
          <p:cNvCxnSpPr/>
          <p:nvPr/>
        </p:nvCxnSpPr>
        <p:spPr>
          <a:xfrm flipH="1">
            <a:off x="2322403" y="3087562"/>
            <a:ext cx="440872" cy="5116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2A226C-989D-6828-301F-EAC90C1F6342}"/>
              </a:ext>
            </a:extLst>
          </p:cNvPr>
          <p:cNvCxnSpPr>
            <a:cxnSpLocks/>
          </p:cNvCxnSpPr>
          <p:nvPr/>
        </p:nvCxnSpPr>
        <p:spPr>
          <a:xfrm>
            <a:off x="4110673" y="3091020"/>
            <a:ext cx="428670" cy="4244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Folder outline">
            <a:extLst>
              <a:ext uri="{FF2B5EF4-FFF2-40B4-BE49-F238E27FC236}">
                <a16:creationId xmlns:a16="http://schemas.microsoft.com/office/drawing/2014/main" id="{3BB25ACC-4524-11D3-A0FD-C57C83F44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4213" y="5040015"/>
            <a:ext cx="1804969" cy="18049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5E6294-A18C-F692-46DD-F661A1B1003E}"/>
              </a:ext>
            </a:extLst>
          </p:cNvPr>
          <p:cNvSpPr txBox="1"/>
          <p:nvPr/>
        </p:nvSpPr>
        <p:spPr>
          <a:xfrm>
            <a:off x="3897863" y="5741600"/>
            <a:ext cx="143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PAS2700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E68E02-A499-88A1-11DD-CF21115620FF}"/>
              </a:ext>
            </a:extLst>
          </p:cNvPr>
          <p:cNvCxnSpPr>
            <a:cxnSpLocks/>
          </p:cNvCxnSpPr>
          <p:nvPr/>
        </p:nvCxnSpPr>
        <p:spPr>
          <a:xfrm>
            <a:off x="4539343" y="4724280"/>
            <a:ext cx="0" cy="7220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13AA9072-168E-4CB0-2C1D-FFB39FF755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64" t="25155" r="17701" b="69678"/>
          <a:stretch/>
        </p:blipFill>
        <p:spPr>
          <a:xfrm>
            <a:off x="7821936" y="2366610"/>
            <a:ext cx="1028701" cy="326572"/>
          </a:xfrm>
          <a:prstGeom prst="rect">
            <a:avLst/>
          </a:prstGeom>
        </p:spPr>
      </p:pic>
      <p:pic>
        <p:nvPicPr>
          <p:cNvPr id="34" name="Picture 3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7A397F58-A309-72DD-7C09-6A8DE860BF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817" t="52331" r="50631" b="37593"/>
          <a:stretch/>
        </p:blipFill>
        <p:spPr>
          <a:xfrm>
            <a:off x="1996663" y="4827055"/>
            <a:ext cx="353786" cy="6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A97C6E3E-6195-9FED-DFAA-C6F6D2E45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4" t="3909" r="9551" b="8894"/>
          <a:stretch/>
        </p:blipFill>
        <p:spPr>
          <a:xfrm>
            <a:off x="1544449" y="673443"/>
            <a:ext cx="6623222" cy="55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6F6CD-CA20-CE3E-6263-7FBD3792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1742666"/>
            <a:ext cx="7772400" cy="3106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94C496E-9085-4BB2-2F2D-BAFF0187F76E}"/>
              </a:ext>
            </a:extLst>
          </p:cNvPr>
          <p:cNvSpPr/>
          <p:nvPr/>
        </p:nvSpPr>
        <p:spPr>
          <a:xfrm>
            <a:off x="8310282" y="1742666"/>
            <a:ext cx="336177" cy="31060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Poelstra, Jelmer</dc:creator>
  <cp:lastModifiedBy>Poelstra, Jelmer</cp:lastModifiedBy>
  <cp:revision>2</cp:revision>
  <dcterms:created xsi:type="dcterms:W3CDTF">2024-02-26T00:57:33Z</dcterms:created>
  <dcterms:modified xsi:type="dcterms:W3CDTF">2024-02-26T02:04:30Z</dcterms:modified>
</cp:coreProperties>
</file>