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mer van Ginkel" initials="JvG" lastIdx="1" clrIdx="0">
    <p:extLst>
      <p:ext uri="{19B8F6BF-5375-455C-9EA6-DF929625EA0E}">
        <p15:presenceInfo xmlns:p15="http://schemas.microsoft.com/office/powerpoint/2012/main" userId="2ba1d765949bec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36E02E99-C0FF-408F-A8A6-66B5166EE411}" type="datetimeFigureOut">
              <a:rPr lang="en-GB" smtClean="0"/>
              <a:t>30/08/2019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BF129C3-DD90-4815-8545-345D500CF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60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2E99-C0FF-408F-A8A6-66B5166EE411}" type="datetimeFigureOut">
              <a:rPr lang="en-GB" smtClean="0"/>
              <a:t>30/08/2019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29C3-DD90-4815-8545-345D500CF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92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6E02E99-C0FF-408F-A8A6-66B5166EE411}" type="datetimeFigureOut">
              <a:rPr lang="en-GB" smtClean="0"/>
              <a:t>30/08/2019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BF129C3-DD90-4815-8545-345D500CF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13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2E99-C0FF-408F-A8A6-66B5166EE411}" type="datetimeFigureOut">
              <a:rPr lang="en-GB" smtClean="0"/>
              <a:t>30/08/2019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29C3-DD90-4815-8545-345D500CF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49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6E02E99-C0FF-408F-A8A6-66B5166EE411}" type="datetimeFigureOut">
              <a:rPr lang="en-GB" smtClean="0"/>
              <a:t>30/08/2019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BF129C3-DD90-4815-8545-345D500CF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844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6E02E99-C0FF-408F-A8A6-66B5166EE411}" type="datetimeFigureOut">
              <a:rPr lang="en-GB" smtClean="0"/>
              <a:t>30/08/2019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BF129C3-DD90-4815-8545-345D500CF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99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6E02E99-C0FF-408F-A8A6-66B5166EE411}" type="datetimeFigureOut">
              <a:rPr lang="en-GB" smtClean="0"/>
              <a:t>30/08/2019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BF129C3-DD90-4815-8545-345D500CF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68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2E99-C0FF-408F-A8A6-66B5166EE411}" type="datetimeFigureOut">
              <a:rPr lang="en-GB" smtClean="0"/>
              <a:t>30/08/2019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29C3-DD90-4815-8545-345D500CF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03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6E02E99-C0FF-408F-A8A6-66B5166EE411}" type="datetimeFigureOut">
              <a:rPr lang="en-GB" smtClean="0"/>
              <a:t>30/08/2019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BF129C3-DD90-4815-8545-345D500CF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85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2E99-C0FF-408F-A8A6-66B5166EE411}" type="datetimeFigureOut">
              <a:rPr lang="en-GB" smtClean="0"/>
              <a:t>30/08/2019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29C3-DD90-4815-8545-345D500CF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66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6E02E99-C0FF-408F-A8A6-66B5166EE411}" type="datetimeFigureOut">
              <a:rPr lang="en-GB" smtClean="0"/>
              <a:t>30/08/2019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2BF129C3-DD90-4815-8545-345D500CF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56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02E99-C0FF-408F-A8A6-66B5166EE411}" type="datetimeFigureOut">
              <a:rPr lang="en-GB" smtClean="0"/>
              <a:t>30/08/2019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129C3-DD90-4815-8545-345D500CF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8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ismicportal.eu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pfs.io/ipfs/QmQEpCpx23bLKG7YRJT5fE5ymr2nRvCnvj6KP9GocqUiRY" TargetMode="External"/><Relationship Id="rId2" Type="http://schemas.openxmlformats.org/officeDocument/2006/relationships/hyperlink" Target="https://ipfs.io/ipfs/Qmb4kYSAHJgBFwMQekihpTn7cjiGxnZbzRvbN8t9RZ57k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BC85-D05A-4E20-8E82-8DFA31B3CA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Insurance On a Blockchain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B6707-16DC-4DC7-B2E7-DE0FF8732A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Jelmer van Ginkel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8646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244D-8ADC-4CCC-8630-18C38ED5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Further Development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51D87-ABC2-4952-BD13-51074564F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Implement Etherisc framework</a:t>
            </a:r>
          </a:p>
          <a:p>
            <a:r>
              <a:rPr lang="nl-NL" sz="2800" dirty="0"/>
              <a:t>Add Soil and Construction</a:t>
            </a:r>
          </a:p>
          <a:p>
            <a:r>
              <a:rPr lang="nl-NL" sz="2800" dirty="0"/>
              <a:t>Apply machine learning</a:t>
            </a:r>
          </a:p>
          <a:p>
            <a:r>
              <a:rPr lang="nl-NL" sz="2800" dirty="0"/>
              <a:t>Claim query </a:t>
            </a:r>
          </a:p>
          <a:p>
            <a:r>
              <a:rPr lang="nl-NL" sz="2800" dirty="0"/>
              <a:t>Dapp(build user interface) </a:t>
            </a:r>
            <a:r>
              <a:rPr lang="nl-NL" sz="2800" dirty="0">
                <a:sym typeface="Wingdings" panose="05000000000000000000" pitchFamily="2" charset="2"/>
              </a:rPr>
              <a:t></a:t>
            </a:r>
            <a:endParaRPr lang="nl-NL" sz="2800" dirty="0"/>
          </a:p>
          <a:p>
            <a:endParaRPr lang="nl-NL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6873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4AB06-A49D-4164-9DDA-1E51FE260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Traditional Insurance issues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9CEDF-F32D-4A0A-9CFD-0499A4C59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2800" dirty="0"/>
              <a:t>Information asymmetry</a:t>
            </a:r>
          </a:p>
          <a:p>
            <a:pPr lvl="0"/>
            <a:r>
              <a:rPr lang="en-GB" sz="2800" dirty="0"/>
              <a:t>Transparency</a:t>
            </a:r>
          </a:p>
          <a:p>
            <a:pPr lvl="0"/>
            <a:r>
              <a:rPr lang="en-GB" sz="2800" dirty="0"/>
              <a:t>Minimal customer interaction</a:t>
            </a:r>
          </a:p>
          <a:p>
            <a:pPr lvl="0"/>
            <a:r>
              <a:rPr lang="en-GB" sz="2800" dirty="0"/>
              <a:t>Lack adoption of technology</a:t>
            </a:r>
          </a:p>
          <a:p>
            <a:pPr lvl="0"/>
            <a:r>
              <a:rPr lang="en-GB" sz="2800" dirty="0"/>
              <a:t>Highly regulated</a:t>
            </a:r>
          </a:p>
        </p:txBody>
      </p:sp>
    </p:spTree>
    <p:extLst>
      <p:ext uri="{BB962C8B-B14F-4D97-AF65-F5344CB8AC3E}">
        <p14:creationId xmlns:p14="http://schemas.microsoft.com/office/powerpoint/2010/main" val="250069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48FF8-2DEF-4E0D-8659-EDBDDB5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Blockchain based insurance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D85E0-0D34-4A1F-97F9-CE7410DF6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800" dirty="0"/>
              <a:t>Peer-to-Peer Insurance</a:t>
            </a:r>
          </a:p>
          <a:p>
            <a:r>
              <a:rPr lang="nl-NL" sz="2800" dirty="0"/>
              <a:t>Parametric Insurance</a:t>
            </a:r>
          </a:p>
          <a:p>
            <a:pPr marL="0" indent="0">
              <a:buNone/>
            </a:pPr>
            <a:endParaRPr lang="nl-NL" sz="2800" dirty="0"/>
          </a:p>
          <a:p>
            <a:pPr lvl="0"/>
            <a:r>
              <a:rPr lang="en-GB" sz="2800" i="1" dirty="0"/>
              <a:t>Information asymmetry</a:t>
            </a:r>
          </a:p>
          <a:p>
            <a:pPr lvl="0"/>
            <a:r>
              <a:rPr lang="en-GB" sz="2800" i="1" dirty="0"/>
              <a:t>Transparency</a:t>
            </a:r>
          </a:p>
          <a:p>
            <a:endParaRPr lang="nl-NL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7631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4CD39-9A7C-437E-AE1A-83EB9656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Existing Applications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2A7B-9FC6-49EA-9F17-73112AF93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Etherisc</a:t>
            </a:r>
          </a:p>
          <a:p>
            <a:r>
              <a:rPr lang="nl-NL" sz="2800" dirty="0"/>
              <a:t>Nexus Mutual</a:t>
            </a:r>
          </a:p>
          <a:p>
            <a:r>
              <a:rPr lang="nl-NL" sz="2800" dirty="0"/>
              <a:t>Teambrella</a:t>
            </a:r>
          </a:p>
          <a:p>
            <a:r>
              <a:rPr lang="nl-NL" sz="2800" dirty="0"/>
              <a:t>Augur (prediction market)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348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877FD-6CC0-481C-B19E-026CC43F2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Potencial use cases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2C35B-EFA7-4D17-A517-6663DC526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493545" cy="5248622"/>
          </a:xfrm>
        </p:spPr>
        <p:txBody>
          <a:bodyPr/>
          <a:lstStyle/>
          <a:p>
            <a:r>
              <a:rPr lang="nl-NL" sz="2800" dirty="0"/>
              <a:t>Life insurance</a:t>
            </a:r>
          </a:p>
          <a:p>
            <a:r>
              <a:rPr lang="nl-NL" sz="2800" dirty="0"/>
              <a:t>Flight delay insurance</a:t>
            </a:r>
          </a:p>
          <a:p>
            <a:r>
              <a:rPr lang="en-GB" sz="2800" dirty="0"/>
              <a:t>Insurance on Bicycles and cars</a:t>
            </a:r>
            <a:endParaRPr lang="en-GB" sz="2800" b="1" dirty="0"/>
          </a:p>
          <a:p>
            <a:r>
              <a:rPr lang="en-GB" sz="2800" b="1" dirty="0"/>
              <a:t>Earthquake insurance</a:t>
            </a:r>
          </a:p>
          <a:p>
            <a:endParaRPr lang="en-GB" sz="2800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308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3660-A949-493D-80DC-6507F96A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Ethereum 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6FF7EB-E0C5-497C-A5CB-4954BB889F1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2720" y="896645"/>
            <a:ext cx="6872226" cy="3154128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4F4BC28-9013-4042-9608-7E5962770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277" y="41277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">
            <a:extLst>
              <a:ext uri="{FF2B5EF4-FFF2-40B4-BE49-F238E27FC236}">
                <a16:creationId xmlns:a16="http://schemas.microsoft.com/office/drawing/2014/main" id="{8240DC5A-BA1E-432C-8713-D2BF03380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770" y="4806367"/>
            <a:ext cx="2270457" cy="77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39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5231-C83A-4D2C-8819-56832EA94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Public Earthquakes data</a:t>
            </a:r>
            <a:endParaRPr lang="en-GB" dirty="0"/>
          </a:p>
        </p:txBody>
      </p:sp>
      <p:pic>
        <p:nvPicPr>
          <p:cNvPr id="4" name="Content Placeholder 3" descr="https://www.seismicportal.eu/">
            <a:extLst>
              <a:ext uri="{FF2B5EF4-FFF2-40B4-BE49-F238E27FC236}">
                <a16:creationId xmlns:a16="http://schemas.microsoft.com/office/drawing/2014/main" id="{FAE1F301-6465-46FE-B661-E8FAE163D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8782" y="1479862"/>
            <a:ext cx="6800651" cy="33265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731B11-19C1-4A35-B481-90A027E05EB1}"/>
              </a:ext>
            </a:extLst>
          </p:cNvPr>
          <p:cNvSpPr txBox="1"/>
          <p:nvPr/>
        </p:nvSpPr>
        <p:spPr>
          <a:xfrm>
            <a:off x="5118100" y="4963753"/>
            <a:ext cx="637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/>
              </a:rPr>
              <a:t>https://www.seismicportal.eu/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F707-86D7-40BD-8489-F154D2D8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IPFS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151EE-9C57-4B19-B978-6708C55B9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8600" dirty="0"/>
              <a:t>Decentralized file Storage</a:t>
            </a:r>
          </a:p>
          <a:p>
            <a:r>
              <a:rPr lang="en-GB" sz="8600" dirty="0" err="1"/>
              <a:t>Dockerfile</a:t>
            </a:r>
            <a:r>
              <a:rPr lang="en-GB" sz="8600" dirty="0"/>
              <a:t> and Python script</a:t>
            </a:r>
          </a:p>
          <a:p>
            <a:endParaRPr lang="en-GB" sz="8600" dirty="0"/>
          </a:p>
          <a:p>
            <a:r>
              <a:rPr lang="en-GB" sz="8600" dirty="0"/>
              <a:t>Risk Assessment Query</a:t>
            </a:r>
          </a:p>
          <a:p>
            <a:pPr lvl="1"/>
            <a:r>
              <a:rPr lang="nl-NL" sz="8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Https://ipfs.io/ipfs/Qmb4kYSAHJgBFwMQekihpTn7cjiGxnZbzRvbN8t9RZ57k8</a:t>
            </a:r>
            <a:endParaRPr lang="nl-NL" sz="8600" dirty="0"/>
          </a:p>
          <a:p>
            <a:r>
              <a:rPr lang="en-GB" sz="8600" dirty="0"/>
              <a:t>Claim Verification Query</a:t>
            </a:r>
          </a:p>
          <a:p>
            <a:pPr lvl="1"/>
            <a:r>
              <a:rPr lang="nl-NL" sz="8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Https://ipfs.io/ipfs/QmQEpCpx23bLKG7YRJT5fE5ymr2nRvCnvj6KP9GocqUiRY</a:t>
            </a:r>
            <a:endParaRPr lang="nl-NL" sz="8600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733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47C7-78ED-4C52-970E-42032468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Earthquake insurance Application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0E21C9-5B80-4EF9-A856-A04A90E996F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904496"/>
            <a:ext cx="6281738" cy="5045833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04303559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1695</TotalTime>
  <Words>126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 Light</vt:lpstr>
      <vt:lpstr>Rockwell</vt:lpstr>
      <vt:lpstr>Wingdings</vt:lpstr>
      <vt:lpstr>Atlas</vt:lpstr>
      <vt:lpstr>Insurance On a Blockchain</vt:lpstr>
      <vt:lpstr>Traditional Insurance issues</vt:lpstr>
      <vt:lpstr>Blockchain based insurance</vt:lpstr>
      <vt:lpstr>Existing Applications</vt:lpstr>
      <vt:lpstr>Potencial use cases</vt:lpstr>
      <vt:lpstr>Ethereum </vt:lpstr>
      <vt:lpstr>Public Earthquakes data</vt:lpstr>
      <vt:lpstr>IPFS </vt:lpstr>
      <vt:lpstr>Earthquake insurance Application</vt:lpstr>
      <vt:lpstr>Further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On a Blockchain</dc:title>
  <dc:creator>Jelmer van Ginkel</dc:creator>
  <cp:lastModifiedBy>Jelmer van Ginkel</cp:lastModifiedBy>
  <cp:revision>10</cp:revision>
  <dcterms:created xsi:type="dcterms:W3CDTF">2019-08-29T10:08:25Z</dcterms:created>
  <dcterms:modified xsi:type="dcterms:W3CDTF">2019-08-30T20:53:54Z</dcterms:modified>
</cp:coreProperties>
</file>