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8" autoAdjust="0"/>
    <p:restoredTop sz="94660"/>
  </p:normalViewPr>
  <p:slideViewPr>
    <p:cSldViewPr snapToGrid="0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A933-3D82-4268-88B8-EAE98FDD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8585C-0730-4778-95FB-890AAFEB7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E96A5-874D-4633-8CEE-37243C3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90C09-F744-463B-8D48-FD816A08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A38D-D421-4622-8312-4F74A37C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8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67FD2-052A-4505-AD06-524A1E78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D5A0D-46C4-4BA1-A872-822464252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A224F-406C-4B7F-AA7E-2C30CB60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5A9FD-62CF-4A44-BD71-B2CF51A4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2DA83-C140-4A77-8E0B-978CC9A4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F6FB8-695E-4717-9955-CB7D74742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7A712-9E90-4285-8390-23CE5FF0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86D9E-B417-4817-B637-BDD84950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34ABD-9F7D-44F5-A20F-BBFF59EC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73219-4FA7-4915-8736-9081B572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38A6-F12C-43A2-8170-4E4C19D9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BBD71-2B89-43E0-897E-00784B5A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A61DB-BA31-4721-82EE-9445D64B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74EBD-BE43-43CC-BA4D-E570B393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64BAB-CE99-4591-84B7-5F841E2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4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59AB-EA64-40EE-AD51-F285B716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78594-1B49-407F-B41C-FA20FC95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CCF05-4646-4294-9774-0328DCDC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143DD-AF89-483D-8848-6EACCA84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B119D-0645-4A26-985F-8CFDBEFA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04484-CD2C-4230-97F6-A17443C9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4BAA5-C81B-400A-9D64-27B86D2D5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C279A-70B2-4988-9440-0D9731977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513D7-4B52-45AA-9444-6DA6416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1A83B-3096-4CFC-B8F8-2E614075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94793-4AB8-4D62-8819-ECB31565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F92D3-171C-48A6-9A51-88ABDE09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96499-83D3-4FBD-9DD7-F6A2BCB0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2E61D-9E5B-43B9-AFB5-C29C1BF2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43553C-307F-4490-B3AD-6A7CCEC9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91F790-96FA-4D13-9FAC-BE145D358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27412-EEE7-4FF0-A50B-CD02438A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46874D-4CF8-42E0-992B-A8CDAE82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CDC54-7A6B-4206-84D6-11765173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4F0D-0530-43AF-96E6-2C08B162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7BC08-CDED-4166-9529-DFCEB71E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3B9F1-D97B-4A73-8DEB-95C762A2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EAA9C3-FC03-4D00-A699-BFFC7DF6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94D1E6-85F0-4442-A2A2-98750935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8AADE1-123B-46A8-B3CD-7ED3EA84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135B4-4281-41C3-BB22-628A7AC8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8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6CF5-F337-4795-8F7B-E90C03CE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9246B-CD86-476F-94B3-BB7269E2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ABEB3-4404-4D2E-B810-BD175A648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99782-DF18-4BF4-A2DC-6A65E1CB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63BDE-F2B9-4AEF-8F42-D3D92D9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FCB91-A9CD-4587-A888-D7BD0909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0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C6A4-65E5-42E4-8049-DB98A5A7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520026-8D09-4DE2-994B-D9A5782BF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F374B-B90B-440D-93D1-CCB01F96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150C0-12D3-47F5-8A13-11C87456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0333F-5268-457C-8023-36DBA924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96DAD-0DE7-4F27-A078-F6C07BCD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A9FAB2-EE25-446E-ACE7-D1E0FB99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596A8-8936-413A-949A-A762F33F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E0215-38BD-4DA4-A1DD-1FB5D31A6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7356-2855-4530-B253-90F84BB84547}" type="datetimeFigureOut">
              <a:rPr lang="zh-CN" altLang="en-US" smtClean="0"/>
              <a:t>3-21-Wednesday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B4902-4182-4264-B584-B57A0D6E5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2F03C-AFC7-46FE-8E13-92EA1E442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74A5-5CC7-475D-B6E2-F25A38715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3B98ED-CAF5-41AB-A740-171C64F6E2E3}"/>
              </a:ext>
            </a:extLst>
          </p:cNvPr>
          <p:cNvGrpSpPr/>
          <p:nvPr/>
        </p:nvGrpSpPr>
        <p:grpSpPr>
          <a:xfrm>
            <a:off x="474683" y="522349"/>
            <a:ext cx="2108200" cy="2108200"/>
            <a:chOff x="474683" y="522349"/>
            <a:chExt cx="2108200" cy="21082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CE14CDD-D457-4E17-9221-61FD69F32053}"/>
                </a:ext>
              </a:extLst>
            </p:cNvPr>
            <p:cNvSpPr/>
            <p:nvPr/>
          </p:nvSpPr>
          <p:spPr>
            <a:xfrm>
              <a:off x="474683" y="52234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4A367F7-1E7F-42F6-8161-07C4758897B3}"/>
                </a:ext>
              </a:extLst>
            </p:cNvPr>
            <p:cNvSpPr/>
            <p:nvPr/>
          </p:nvSpPr>
          <p:spPr>
            <a:xfrm>
              <a:off x="950933" y="2033649"/>
              <a:ext cx="1155700" cy="355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29F4E8B-F8E6-4622-BAE2-32A5D548C8C8}"/>
                </a:ext>
              </a:extLst>
            </p:cNvPr>
            <p:cNvSpPr/>
            <p:nvPr/>
          </p:nvSpPr>
          <p:spPr>
            <a:xfrm>
              <a:off x="802343" y="2033649"/>
              <a:ext cx="1452880" cy="447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 形 7">
              <a:extLst>
                <a:ext uri="{FF2B5EF4-FFF2-40B4-BE49-F238E27FC236}">
                  <a16:creationId xmlns:a16="http://schemas.microsoft.com/office/drawing/2014/main" id="{D699F22B-25DF-410B-A707-F31FF9EBC3D8}"/>
                </a:ext>
              </a:extLst>
            </p:cNvPr>
            <p:cNvSpPr/>
            <p:nvPr/>
          </p:nvSpPr>
          <p:spPr>
            <a:xfrm rot="8100000">
              <a:off x="1160766" y="1281292"/>
              <a:ext cx="737217" cy="737217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L 形 10">
              <a:extLst>
                <a:ext uri="{FF2B5EF4-FFF2-40B4-BE49-F238E27FC236}">
                  <a16:creationId xmlns:a16="http://schemas.microsoft.com/office/drawing/2014/main" id="{CC62B9B1-551D-44E9-8F05-F9B927D4EE56}"/>
                </a:ext>
              </a:extLst>
            </p:cNvPr>
            <p:cNvSpPr/>
            <p:nvPr/>
          </p:nvSpPr>
          <p:spPr>
            <a:xfrm rot="8100000">
              <a:off x="1298008" y="1600371"/>
              <a:ext cx="480060" cy="48006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id="{279B839B-3D74-46D5-A6F4-9ED029E1B9E9}"/>
                </a:ext>
              </a:extLst>
            </p:cNvPr>
            <p:cNvSpPr/>
            <p:nvPr/>
          </p:nvSpPr>
          <p:spPr>
            <a:xfrm rot="8100000">
              <a:off x="1033129" y="854841"/>
              <a:ext cx="992490" cy="99249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6AE1D1-8589-4325-B242-C12294D3543D}"/>
              </a:ext>
            </a:extLst>
          </p:cNvPr>
          <p:cNvSpPr/>
          <p:nvPr/>
        </p:nvSpPr>
        <p:spPr>
          <a:xfrm>
            <a:off x="3144651" y="522349"/>
            <a:ext cx="2108200" cy="2108200"/>
          </a:xfrm>
          <a:prstGeom prst="roundRect">
            <a:avLst>
              <a:gd name="adj" fmla="val 22089"/>
            </a:avLst>
          </a:prstGeom>
          <a:solidFill>
            <a:schemeClr val="bg1">
              <a:alpha val="2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607A53-E0F8-49D2-B37A-C9107A0C8860}"/>
              </a:ext>
            </a:extLst>
          </p:cNvPr>
          <p:cNvSpPr/>
          <p:nvPr/>
        </p:nvSpPr>
        <p:spPr>
          <a:xfrm>
            <a:off x="3620901" y="2033649"/>
            <a:ext cx="1155700" cy="355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1BA9FA-F6FD-49FA-B0E1-17AA46FF878E}"/>
              </a:ext>
            </a:extLst>
          </p:cNvPr>
          <p:cNvSpPr/>
          <p:nvPr/>
        </p:nvSpPr>
        <p:spPr>
          <a:xfrm>
            <a:off x="3472311" y="2033649"/>
            <a:ext cx="1452880" cy="44704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05CDFDD1-72CC-4B16-A9AD-C51D38AB5989}"/>
              </a:ext>
            </a:extLst>
          </p:cNvPr>
          <p:cNvSpPr/>
          <p:nvPr/>
        </p:nvSpPr>
        <p:spPr>
          <a:xfrm rot="18900000">
            <a:off x="3830734" y="576914"/>
            <a:ext cx="737217" cy="737217"/>
          </a:xfrm>
          <a:prstGeom prst="corner">
            <a:avLst>
              <a:gd name="adj1" fmla="val 24395"/>
              <a:gd name="adj2" fmla="val 2404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L 形 16">
            <a:extLst>
              <a:ext uri="{FF2B5EF4-FFF2-40B4-BE49-F238E27FC236}">
                <a16:creationId xmlns:a16="http://schemas.microsoft.com/office/drawing/2014/main" id="{2BBF1A8B-22CD-481D-84B9-DC005CE47704}"/>
              </a:ext>
            </a:extLst>
          </p:cNvPr>
          <p:cNvSpPr/>
          <p:nvPr/>
        </p:nvSpPr>
        <p:spPr>
          <a:xfrm rot="18900000">
            <a:off x="3965595" y="505461"/>
            <a:ext cx="480060" cy="480060"/>
          </a:xfrm>
          <a:prstGeom prst="corner">
            <a:avLst>
              <a:gd name="adj1" fmla="val 24395"/>
              <a:gd name="adj2" fmla="val 2404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L 形 17">
            <a:extLst>
              <a:ext uri="{FF2B5EF4-FFF2-40B4-BE49-F238E27FC236}">
                <a16:creationId xmlns:a16="http://schemas.microsoft.com/office/drawing/2014/main" id="{E8A0B553-ED29-4BDB-BAFA-1FB74BB2B907}"/>
              </a:ext>
            </a:extLst>
          </p:cNvPr>
          <p:cNvSpPr/>
          <p:nvPr/>
        </p:nvSpPr>
        <p:spPr>
          <a:xfrm rot="18900000">
            <a:off x="3703097" y="736258"/>
            <a:ext cx="992490" cy="992490"/>
          </a:xfrm>
          <a:prstGeom prst="corner">
            <a:avLst>
              <a:gd name="adj1" fmla="val 24395"/>
              <a:gd name="adj2" fmla="val 2404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DA6B63-C2FD-4ED8-9159-178C99078659}"/>
              </a:ext>
            </a:extLst>
          </p:cNvPr>
          <p:cNvSpPr txBox="1"/>
          <p:nvPr/>
        </p:nvSpPr>
        <p:spPr>
          <a:xfrm>
            <a:off x="3482809" y="2763369"/>
            <a:ext cx="142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Gravity Up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482DD1-D885-4D2C-ABC0-E441FD5C1F69}"/>
              </a:ext>
            </a:extLst>
          </p:cNvPr>
          <p:cNvSpPr txBox="1"/>
          <p:nvPr/>
        </p:nvSpPr>
        <p:spPr>
          <a:xfrm>
            <a:off x="638513" y="2763369"/>
            <a:ext cx="17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Gravity Down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491AA91-8E99-4BCD-8F79-E6A18AF7E96F}"/>
              </a:ext>
            </a:extLst>
          </p:cNvPr>
          <p:cNvGrpSpPr/>
          <p:nvPr/>
        </p:nvGrpSpPr>
        <p:grpSpPr>
          <a:xfrm>
            <a:off x="5786251" y="522349"/>
            <a:ext cx="2108200" cy="2108200"/>
            <a:chOff x="5786251" y="522349"/>
            <a:chExt cx="2108200" cy="21082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AD65BDC-0CE1-419C-99DE-FF5BCD295B48}"/>
                </a:ext>
              </a:extLst>
            </p:cNvPr>
            <p:cNvSpPr/>
            <p:nvPr/>
          </p:nvSpPr>
          <p:spPr>
            <a:xfrm>
              <a:off x="5786251" y="52234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346B7DA-4CEB-4EDC-A7F7-80FA9A232F0B}"/>
                </a:ext>
              </a:extLst>
            </p:cNvPr>
            <p:cNvSpPr/>
            <p:nvPr/>
          </p:nvSpPr>
          <p:spPr>
            <a:xfrm>
              <a:off x="6772275" y="1500947"/>
              <a:ext cx="117475" cy="6789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0261450-AED9-4B61-BB18-92367170C699}"/>
                </a:ext>
              </a:extLst>
            </p:cNvPr>
            <p:cNvSpPr/>
            <p:nvPr/>
          </p:nvSpPr>
          <p:spPr>
            <a:xfrm>
              <a:off x="6609556" y="1053195"/>
              <a:ext cx="442912" cy="4429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箭头: 左弧形 36">
              <a:extLst>
                <a:ext uri="{FF2B5EF4-FFF2-40B4-BE49-F238E27FC236}">
                  <a16:creationId xmlns:a16="http://schemas.microsoft.com/office/drawing/2014/main" id="{A4AF4B15-0CCA-4A3E-8E3B-D94405EB0210}"/>
                </a:ext>
              </a:extLst>
            </p:cNvPr>
            <p:cNvSpPr/>
            <p:nvPr/>
          </p:nvSpPr>
          <p:spPr>
            <a:xfrm>
              <a:off x="6105525" y="937157"/>
              <a:ext cx="400050" cy="582335"/>
            </a:xfrm>
            <a:prstGeom prst="curved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箭头: 左弧形 37">
              <a:extLst>
                <a:ext uri="{FF2B5EF4-FFF2-40B4-BE49-F238E27FC236}">
                  <a16:creationId xmlns:a16="http://schemas.microsoft.com/office/drawing/2014/main" id="{1016A008-2E58-4DA8-BA59-3C96B2D96F7B}"/>
                </a:ext>
              </a:extLst>
            </p:cNvPr>
            <p:cNvSpPr/>
            <p:nvPr/>
          </p:nvSpPr>
          <p:spPr>
            <a:xfrm rot="10800000">
              <a:off x="7156449" y="945522"/>
              <a:ext cx="400050" cy="582335"/>
            </a:xfrm>
            <a:prstGeom prst="curved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935192A-5CBA-4484-916A-5019167D8D4B}"/>
                </a:ext>
              </a:extLst>
            </p:cNvPr>
            <p:cNvSpPr/>
            <p:nvPr/>
          </p:nvSpPr>
          <p:spPr>
            <a:xfrm>
              <a:off x="6264909" y="2040792"/>
              <a:ext cx="1155700" cy="355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EF43C83-9D30-47E2-8256-F7D7CD3CF022}"/>
                </a:ext>
              </a:extLst>
            </p:cNvPr>
            <p:cNvSpPr/>
            <p:nvPr/>
          </p:nvSpPr>
          <p:spPr>
            <a:xfrm>
              <a:off x="6116319" y="2040792"/>
              <a:ext cx="1452880" cy="447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596318D4-9FC1-4F50-8735-C7E245BB9448}"/>
              </a:ext>
            </a:extLst>
          </p:cNvPr>
          <p:cNvSpPr txBox="1"/>
          <p:nvPr/>
        </p:nvSpPr>
        <p:spPr>
          <a:xfrm>
            <a:off x="5832712" y="2814452"/>
            <a:ext cx="201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9BED02-53F3-4BBF-8FE7-E54D7B327167}"/>
              </a:ext>
            </a:extLst>
          </p:cNvPr>
          <p:cNvSpPr txBox="1"/>
          <p:nvPr/>
        </p:nvSpPr>
        <p:spPr>
          <a:xfrm>
            <a:off x="8550809" y="2814452"/>
            <a:ext cx="17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Up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734D-176E-4915-A7A6-3B777F5581BC}"/>
              </a:ext>
            </a:extLst>
          </p:cNvPr>
          <p:cNvSpPr txBox="1"/>
          <p:nvPr/>
        </p:nvSpPr>
        <p:spPr>
          <a:xfrm>
            <a:off x="530759" y="5827692"/>
            <a:ext cx="17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Down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28AA7C-85A7-4239-954B-2C50485E097C}"/>
              </a:ext>
            </a:extLst>
          </p:cNvPr>
          <p:cNvGrpSpPr/>
          <p:nvPr/>
        </p:nvGrpSpPr>
        <p:grpSpPr>
          <a:xfrm>
            <a:off x="8427851" y="522349"/>
            <a:ext cx="2108200" cy="2108200"/>
            <a:chOff x="8427851" y="522349"/>
            <a:chExt cx="2108200" cy="21082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3EFC474-3602-491F-A059-892792F72136}"/>
                </a:ext>
              </a:extLst>
            </p:cNvPr>
            <p:cNvSpPr/>
            <p:nvPr/>
          </p:nvSpPr>
          <p:spPr>
            <a:xfrm>
              <a:off x="8427851" y="52234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星形: 五角 45">
              <a:extLst>
                <a:ext uri="{FF2B5EF4-FFF2-40B4-BE49-F238E27FC236}">
                  <a16:creationId xmlns:a16="http://schemas.microsoft.com/office/drawing/2014/main" id="{BA935B5C-35FA-4AA6-8414-838C0D1759D7}"/>
                </a:ext>
              </a:extLst>
            </p:cNvPr>
            <p:cNvSpPr/>
            <p:nvPr/>
          </p:nvSpPr>
          <p:spPr>
            <a:xfrm rot="1309121">
              <a:off x="9661466" y="1129747"/>
              <a:ext cx="674133" cy="674133"/>
            </a:xfrm>
            <a:prstGeom prst="star5">
              <a:avLst>
                <a:gd name="adj" fmla="val 29007"/>
                <a:gd name="hf" fmla="val 105146"/>
                <a:gd name="vf" fmla="val 1105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4E01E83-4333-40D7-A225-425729881C61}"/>
                </a:ext>
              </a:extLst>
            </p:cNvPr>
            <p:cNvGrpSpPr/>
            <p:nvPr/>
          </p:nvGrpSpPr>
          <p:grpSpPr>
            <a:xfrm>
              <a:off x="8683938" y="1274651"/>
              <a:ext cx="876396" cy="714189"/>
              <a:chOff x="8786411" y="1187789"/>
              <a:chExt cx="653926" cy="6011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6464390-FDFA-4EE2-A781-CFB577739F91}"/>
                  </a:ext>
                </a:extLst>
              </p:cNvPr>
              <p:cNvSpPr/>
              <p:nvPr/>
            </p:nvSpPr>
            <p:spPr>
              <a:xfrm rot="20846664">
                <a:off x="8786411" y="1187789"/>
                <a:ext cx="486383" cy="165960"/>
              </a:xfrm>
              <a:custGeom>
                <a:avLst/>
                <a:gdLst>
                  <a:gd name="connsiteX0" fmla="*/ 0 w 486383"/>
                  <a:gd name="connsiteY0" fmla="*/ 136424 h 165960"/>
                  <a:gd name="connsiteX1" fmla="*/ 155642 w 486383"/>
                  <a:gd name="connsiteY1" fmla="*/ 237 h 165960"/>
                  <a:gd name="connsiteX2" fmla="*/ 321013 w 486383"/>
                  <a:gd name="connsiteY2" fmla="*/ 165607 h 165960"/>
                  <a:gd name="connsiteX3" fmla="*/ 486383 w 486383"/>
                  <a:gd name="connsiteY3" fmla="*/ 39147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383" h="165960">
                    <a:moveTo>
                      <a:pt x="0" y="136424"/>
                    </a:moveTo>
                    <a:cubicBezTo>
                      <a:pt x="51070" y="65898"/>
                      <a:pt x="102140" y="-4627"/>
                      <a:pt x="155642" y="237"/>
                    </a:cubicBezTo>
                    <a:cubicBezTo>
                      <a:pt x="209144" y="5101"/>
                      <a:pt x="265890" y="159122"/>
                      <a:pt x="321013" y="165607"/>
                    </a:cubicBezTo>
                    <a:cubicBezTo>
                      <a:pt x="376136" y="172092"/>
                      <a:pt x="382621" y="87785"/>
                      <a:pt x="486383" y="3914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2EDE19E1-9964-45EB-8154-381711B6984A}"/>
                  </a:ext>
                </a:extLst>
              </p:cNvPr>
              <p:cNvSpPr/>
              <p:nvPr/>
            </p:nvSpPr>
            <p:spPr>
              <a:xfrm rot="20846664">
                <a:off x="8854796" y="1413126"/>
                <a:ext cx="486383" cy="165960"/>
              </a:xfrm>
              <a:custGeom>
                <a:avLst/>
                <a:gdLst>
                  <a:gd name="connsiteX0" fmla="*/ 0 w 486383"/>
                  <a:gd name="connsiteY0" fmla="*/ 136424 h 165960"/>
                  <a:gd name="connsiteX1" fmla="*/ 155642 w 486383"/>
                  <a:gd name="connsiteY1" fmla="*/ 237 h 165960"/>
                  <a:gd name="connsiteX2" fmla="*/ 321013 w 486383"/>
                  <a:gd name="connsiteY2" fmla="*/ 165607 h 165960"/>
                  <a:gd name="connsiteX3" fmla="*/ 486383 w 486383"/>
                  <a:gd name="connsiteY3" fmla="*/ 39147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383" h="165960">
                    <a:moveTo>
                      <a:pt x="0" y="136424"/>
                    </a:moveTo>
                    <a:cubicBezTo>
                      <a:pt x="51070" y="65898"/>
                      <a:pt x="102140" y="-4627"/>
                      <a:pt x="155642" y="237"/>
                    </a:cubicBezTo>
                    <a:cubicBezTo>
                      <a:pt x="209144" y="5101"/>
                      <a:pt x="265890" y="159122"/>
                      <a:pt x="321013" y="165607"/>
                    </a:cubicBezTo>
                    <a:cubicBezTo>
                      <a:pt x="376136" y="172092"/>
                      <a:pt x="382621" y="87785"/>
                      <a:pt x="486383" y="3914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53EA855F-7EA8-4D20-BDE9-A6CDE10671DD}"/>
                  </a:ext>
                </a:extLst>
              </p:cNvPr>
              <p:cNvSpPr/>
              <p:nvPr/>
            </p:nvSpPr>
            <p:spPr>
              <a:xfrm rot="20846664">
                <a:off x="8953954" y="1622969"/>
                <a:ext cx="486383" cy="165960"/>
              </a:xfrm>
              <a:custGeom>
                <a:avLst/>
                <a:gdLst>
                  <a:gd name="connsiteX0" fmla="*/ 0 w 486383"/>
                  <a:gd name="connsiteY0" fmla="*/ 136424 h 165960"/>
                  <a:gd name="connsiteX1" fmla="*/ 155642 w 486383"/>
                  <a:gd name="connsiteY1" fmla="*/ 237 h 165960"/>
                  <a:gd name="connsiteX2" fmla="*/ 321013 w 486383"/>
                  <a:gd name="connsiteY2" fmla="*/ 165607 h 165960"/>
                  <a:gd name="connsiteX3" fmla="*/ 486383 w 486383"/>
                  <a:gd name="connsiteY3" fmla="*/ 39147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383" h="165960">
                    <a:moveTo>
                      <a:pt x="0" y="136424"/>
                    </a:moveTo>
                    <a:cubicBezTo>
                      <a:pt x="51070" y="65898"/>
                      <a:pt x="102140" y="-4627"/>
                      <a:pt x="155642" y="237"/>
                    </a:cubicBezTo>
                    <a:cubicBezTo>
                      <a:pt x="209144" y="5101"/>
                      <a:pt x="265890" y="159122"/>
                      <a:pt x="321013" y="165607"/>
                    </a:cubicBezTo>
                    <a:cubicBezTo>
                      <a:pt x="376136" y="172092"/>
                      <a:pt x="382621" y="87785"/>
                      <a:pt x="486383" y="3914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0650E33-9EB9-4D0C-8891-6001D82A3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411" y="1915397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388623A-DFC1-4F0F-ABBA-A7E28EC38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5325" y="742315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74ECDC6-27DB-4472-83BE-C4C9D3B97F50}"/>
              </a:ext>
            </a:extLst>
          </p:cNvPr>
          <p:cNvGrpSpPr/>
          <p:nvPr/>
        </p:nvGrpSpPr>
        <p:grpSpPr>
          <a:xfrm>
            <a:off x="407801" y="3535589"/>
            <a:ext cx="2108200" cy="2108200"/>
            <a:chOff x="407801" y="3535589"/>
            <a:chExt cx="2108200" cy="210820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9EB6E7DF-BDE1-438A-9FC8-C7BE0736B29A}"/>
                </a:ext>
              </a:extLst>
            </p:cNvPr>
            <p:cNvSpPr/>
            <p:nvPr/>
          </p:nvSpPr>
          <p:spPr>
            <a:xfrm>
              <a:off x="407801" y="353558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2AB7E2A-C9A8-4B6A-92EC-9D7A1A4A9B61}"/>
                </a:ext>
              </a:extLst>
            </p:cNvPr>
            <p:cNvSpPr/>
            <p:nvPr/>
          </p:nvSpPr>
          <p:spPr>
            <a:xfrm rot="20865632">
              <a:off x="723973" y="4366824"/>
              <a:ext cx="674133" cy="674133"/>
            </a:xfrm>
            <a:prstGeom prst="star5">
              <a:avLst>
                <a:gd name="adj" fmla="val 29007"/>
                <a:gd name="hf" fmla="val 105146"/>
                <a:gd name="vf" fmla="val 1105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0BA3293-F0E7-4E84-8CED-0B1FC56DD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086" y="4893405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BC4AB36-0205-4303-86C4-A5E448F4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000" y="3720323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AE79E70-A7AD-4B61-9742-440EAFCA6240}"/>
                </a:ext>
              </a:extLst>
            </p:cNvPr>
            <p:cNvCxnSpPr/>
            <p:nvPr/>
          </p:nvCxnSpPr>
          <p:spPr>
            <a:xfrm flipV="1">
              <a:off x="1546698" y="4088824"/>
              <a:ext cx="651838" cy="2278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9584AAB-3BB4-4D7A-BBBC-CD77BE0F590C}"/>
                </a:ext>
              </a:extLst>
            </p:cNvPr>
            <p:cNvCxnSpPr/>
            <p:nvPr/>
          </p:nvCxnSpPr>
          <p:spPr>
            <a:xfrm flipV="1">
              <a:off x="1553875" y="4291469"/>
              <a:ext cx="651838" cy="2278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86D4D25-2765-450A-A863-A206F81F6B7B}"/>
                </a:ext>
              </a:extLst>
            </p:cNvPr>
            <p:cNvCxnSpPr/>
            <p:nvPr/>
          </p:nvCxnSpPr>
          <p:spPr>
            <a:xfrm flipV="1">
              <a:off x="1561052" y="4494114"/>
              <a:ext cx="651838" cy="2278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B1D9C47D-6CA5-4CD3-ACCD-4AA435202C40}"/>
              </a:ext>
            </a:extLst>
          </p:cNvPr>
          <p:cNvSpPr txBox="1"/>
          <p:nvPr/>
        </p:nvSpPr>
        <p:spPr>
          <a:xfrm>
            <a:off x="3278522" y="5860033"/>
            <a:ext cx="17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Out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E87CF02-B024-4849-902D-438CF3D53766}"/>
              </a:ext>
            </a:extLst>
          </p:cNvPr>
          <p:cNvSpPr txBox="1"/>
          <p:nvPr/>
        </p:nvSpPr>
        <p:spPr>
          <a:xfrm>
            <a:off x="5956955" y="5864188"/>
            <a:ext cx="17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In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B6E1AF-EE75-4682-AB7F-CD364A5095AB}"/>
              </a:ext>
            </a:extLst>
          </p:cNvPr>
          <p:cNvGrpSpPr/>
          <p:nvPr/>
        </p:nvGrpSpPr>
        <p:grpSpPr>
          <a:xfrm>
            <a:off x="3107818" y="3567930"/>
            <a:ext cx="2108200" cy="2108200"/>
            <a:chOff x="3107818" y="3567930"/>
            <a:chExt cx="2108200" cy="210820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8FB779EE-965B-434D-BEBE-BA27D587D96B}"/>
                </a:ext>
              </a:extLst>
            </p:cNvPr>
            <p:cNvSpPr/>
            <p:nvPr/>
          </p:nvSpPr>
          <p:spPr>
            <a:xfrm>
              <a:off x="3107818" y="3567930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552352F-04B2-43E8-87D1-1FEF93B25DCD}"/>
                </a:ext>
              </a:extLst>
            </p:cNvPr>
            <p:cNvSpPr/>
            <p:nvPr/>
          </p:nvSpPr>
          <p:spPr>
            <a:xfrm>
              <a:off x="3819277" y="4284173"/>
              <a:ext cx="686407" cy="6864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B56B90B-29D1-4E37-AD82-7B3353D35AB3}"/>
                </a:ext>
              </a:extLst>
            </p:cNvPr>
            <p:cNvGrpSpPr/>
            <p:nvPr/>
          </p:nvGrpSpPr>
          <p:grpSpPr>
            <a:xfrm>
              <a:off x="4545079" y="3991990"/>
              <a:ext cx="237653" cy="1262231"/>
              <a:chOff x="4545079" y="3991990"/>
              <a:chExt cx="237653" cy="1262231"/>
            </a:xfrm>
          </p:grpSpPr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8AD03F42-DB73-4058-B319-7484FA922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079" y="3991990"/>
                <a:ext cx="237653" cy="23992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80C62B81-9CEA-43C4-A831-FA34571DB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079" y="5004759"/>
                <a:ext cx="228300" cy="24946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910D041-C0C2-43C4-A587-71608319EC42}"/>
                </a:ext>
              </a:extLst>
            </p:cNvPr>
            <p:cNvSpPr/>
            <p:nvPr/>
          </p:nvSpPr>
          <p:spPr>
            <a:xfrm>
              <a:off x="3957103" y="4417215"/>
              <a:ext cx="409629" cy="40962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FC0E800-08C8-4912-BD30-ADC5F9056F22}"/>
                </a:ext>
              </a:extLst>
            </p:cNvPr>
            <p:cNvGrpSpPr/>
            <p:nvPr/>
          </p:nvGrpSpPr>
          <p:grpSpPr>
            <a:xfrm rot="10800000">
              <a:off x="3531324" y="3991990"/>
              <a:ext cx="237653" cy="1262231"/>
              <a:chOff x="4545079" y="3991990"/>
              <a:chExt cx="237653" cy="1262231"/>
            </a:xfrm>
          </p:grpSpPr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312BDE60-380C-41ED-8353-4538406DF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079" y="3991990"/>
                <a:ext cx="237653" cy="23992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1E36B200-31D7-4D7D-B354-E8607E4AC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079" y="5004759"/>
                <a:ext cx="228300" cy="24946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089C20E-A662-450D-BE27-A4358A8186FA}"/>
              </a:ext>
            </a:extLst>
          </p:cNvPr>
          <p:cNvGrpSpPr/>
          <p:nvPr/>
        </p:nvGrpSpPr>
        <p:grpSpPr>
          <a:xfrm>
            <a:off x="5786251" y="3572085"/>
            <a:ext cx="2108200" cy="2108200"/>
            <a:chOff x="5786251" y="3572085"/>
            <a:chExt cx="2108200" cy="2108200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BB0CDB1-9CD7-48D0-8375-1766ABA43E58}"/>
                </a:ext>
              </a:extLst>
            </p:cNvPr>
            <p:cNvSpPr/>
            <p:nvPr/>
          </p:nvSpPr>
          <p:spPr>
            <a:xfrm>
              <a:off x="5786251" y="3572085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1807F6D-F7BF-4799-90F2-B4BD93574818}"/>
                </a:ext>
              </a:extLst>
            </p:cNvPr>
            <p:cNvSpPr/>
            <p:nvPr/>
          </p:nvSpPr>
          <p:spPr>
            <a:xfrm>
              <a:off x="6150744" y="3996144"/>
              <a:ext cx="1366394" cy="136639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45E5245-CDA9-41FE-9A2E-234FEF66D3CA}"/>
                </a:ext>
              </a:extLst>
            </p:cNvPr>
            <p:cNvSpPr/>
            <p:nvPr/>
          </p:nvSpPr>
          <p:spPr>
            <a:xfrm>
              <a:off x="6302064" y="4148992"/>
              <a:ext cx="1073743" cy="1073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5364C9D-BB59-42D7-9EB1-CD9FD35DF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5626" y="4842113"/>
              <a:ext cx="237653" cy="23992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F02924E-D9C3-4587-9BD1-651BFDD70EE9}"/>
                </a:ext>
              </a:extLst>
            </p:cNvPr>
            <p:cNvCxnSpPr>
              <a:cxnSpLocks/>
            </p:cNvCxnSpPr>
            <p:nvPr/>
          </p:nvCxnSpPr>
          <p:spPr>
            <a:xfrm>
              <a:off x="6415626" y="4284173"/>
              <a:ext cx="228300" cy="24946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AAEF98C-7FB3-47DB-9F9E-8CA9623D307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08419" y="4288080"/>
              <a:ext cx="237653" cy="23992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DDE36C9-F19F-4B3C-BFC1-5BDEE749DB5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23466" y="4842113"/>
              <a:ext cx="228300" cy="24946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CDD2BEB-A032-4FC7-97EE-85FEBF8B8F0B}"/>
              </a:ext>
            </a:extLst>
          </p:cNvPr>
          <p:cNvGrpSpPr/>
          <p:nvPr/>
        </p:nvGrpSpPr>
        <p:grpSpPr>
          <a:xfrm>
            <a:off x="8427851" y="3567930"/>
            <a:ext cx="2108200" cy="2108200"/>
            <a:chOff x="8427851" y="3567930"/>
            <a:chExt cx="2108200" cy="210820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9A8133CC-B487-4F25-8979-60E080A02BFD}"/>
                </a:ext>
              </a:extLst>
            </p:cNvPr>
            <p:cNvSpPr/>
            <p:nvPr/>
          </p:nvSpPr>
          <p:spPr>
            <a:xfrm>
              <a:off x="8427851" y="3567930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8281E5A-2951-4C33-9A8D-70CEF313767C}"/>
                </a:ext>
              </a:extLst>
            </p:cNvPr>
            <p:cNvSpPr/>
            <p:nvPr/>
          </p:nvSpPr>
          <p:spPr>
            <a:xfrm rot="10800000">
              <a:off x="8904101" y="3813223"/>
              <a:ext cx="1155700" cy="355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D84138B-4E4D-4273-85D8-4EFF852CE10E}"/>
                </a:ext>
              </a:extLst>
            </p:cNvPr>
            <p:cNvSpPr/>
            <p:nvPr/>
          </p:nvSpPr>
          <p:spPr>
            <a:xfrm rot="10800000">
              <a:off x="8755511" y="3721783"/>
              <a:ext cx="1452880" cy="447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L 形 94">
              <a:extLst>
                <a:ext uri="{FF2B5EF4-FFF2-40B4-BE49-F238E27FC236}">
                  <a16:creationId xmlns:a16="http://schemas.microsoft.com/office/drawing/2014/main" id="{F887A4F1-9AC6-47B6-B38C-C7E6095D1802}"/>
                </a:ext>
              </a:extLst>
            </p:cNvPr>
            <p:cNvSpPr/>
            <p:nvPr/>
          </p:nvSpPr>
          <p:spPr>
            <a:xfrm rot="8100000">
              <a:off x="9113340" y="4722968"/>
              <a:ext cx="737217" cy="737217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L 形 95">
              <a:extLst>
                <a:ext uri="{FF2B5EF4-FFF2-40B4-BE49-F238E27FC236}">
                  <a16:creationId xmlns:a16="http://schemas.microsoft.com/office/drawing/2014/main" id="{8E5EF8B8-D3A4-4648-9BF9-CD37F860F956}"/>
                </a:ext>
              </a:extLst>
            </p:cNvPr>
            <p:cNvSpPr/>
            <p:nvPr/>
          </p:nvSpPr>
          <p:spPr>
            <a:xfrm rot="8100000">
              <a:off x="9238450" y="5113723"/>
              <a:ext cx="480060" cy="48006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L 形 100">
              <a:extLst>
                <a:ext uri="{FF2B5EF4-FFF2-40B4-BE49-F238E27FC236}">
                  <a16:creationId xmlns:a16="http://schemas.microsoft.com/office/drawing/2014/main" id="{29EDEEF3-E5BF-4038-A561-128227B888FC}"/>
                </a:ext>
              </a:extLst>
            </p:cNvPr>
            <p:cNvSpPr/>
            <p:nvPr/>
          </p:nvSpPr>
          <p:spPr>
            <a:xfrm rot="8100000">
              <a:off x="8985705" y="4239412"/>
              <a:ext cx="992490" cy="99249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31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3B98ED-CAF5-41AB-A740-171C64F6E2E3}"/>
              </a:ext>
            </a:extLst>
          </p:cNvPr>
          <p:cNvGrpSpPr/>
          <p:nvPr/>
        </p:nvGrpSpPr>
        <p:grpSpPr>
          <a:xfrm>
            <a:off x="-796971" y="501920"/>
            <a:ext cx="1369802" cy="1369802"/>
            <a:chOff x="474683" y="522349"/>
            <a:chExt cx="2108200" cy="21082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CE14CDD-D457-4E17-9221-61FD69F32053}"/>
                </a:ext>
              </a:extLst>
            </p:cNvPr>
            <p:cNvSpPr/>
            <p:nvPr/>
          </p:nvSpPr>
          <p:spPr>
            <a:xfrm>
              <a:off x="474683" y="52234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4A367F7-1E7F-42F6-8161-07C4758897B3}"/>
                </a:ext>
              </a:extLst>
            </p:cNvPr>
            <p:cNvSpPr/>
            <p:nvPr/>
          </p:nvSpPr>
          <p:spPr>
            <a:xfrm>
              <a:off x="950933" y="2033649"/>
              <a:ext cx="1155700" cy="355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29F4E8B-F8E6-4622-BAE2-32A5D548C8C8}"/>
                </a:ext>
              </a:extLst>
            </p:cNvPr>
            <p:cNvSpPr/>
            <p:nvPr/>
          </p:nvSpPr>
          <p:spPr>
            <a:xfrm>
              <a:off x="802343" y="2033649"/>
              <a:ext cx="1452880" cy="447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 形 7">
              <a:extLst>
                <a:ext uri="{FF2B5EF4-FFF2-40B4-BE49-F238E27FC236}">
                  <a16:creationId xmlns:a16="http://schemas.microsoft.com/office/drawing/2014/main" id="{D699F22B-25DF-410B-A707-F31FF9EBC3D8}"/>
                </a:ext>
              </a:extLst>
            </p:cNvPr>
            <p:cNvSpPr/>
            <p:nvPr/>
          </p:nvSpPr>
          <p:spPr>
            <a:xfrm rot="8100000">
              <a:off x="1160766" y="1281292"/>
              <a:ext cx="737217" cy="737217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L 形 10">
              <a:extLst>
                <a:ext uri="{FF2B5EF4-FFF2-40B4-BE49-F238E27FC236}">
                  <a16:creationId xmlns:a16="http://schemas.microsoft.com/office/drawing/2014/main" id="{CC62B9B1-551D-44E9-8F05-F9B927D4EE56}"/>
                </a:ext>
              </a:extLst>
            </p:cNvPr>
            <p:cNvSpPr/>
            <p:nvPr/>
          </p:nvSpPr>
          <p:spPr>
            <a:xfrm rot="8100000">
              <a:off x="1298008" y="1600371"/>
              <a:ext cx="480060" cy="48006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id="{279B839B-3D74-46D5-A6F4-9ED029E1B9E9}"/>
                </a:ext>
              </a:extLst>
            </p:cNvPr>
            <p:cNvSpPr/>
            <p:nvPr/>
          </p:nvSpPr>
          <p:spPr>
            <a:xfrm rot="8100000">
              <a:off x="1033129" y="854841"/>
              <a:ext cx="992490" cy="99249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6AE1D1-8589-4325-B242-C12294D3543D}"/>
              </a:ext>
            </a:extLst>
          </p:cNvPr>
          <p:cNvSpPr/>
          <p:nvPr/>
        </p:nvSpPr>
        <p:spPr>
          <a:xfrm>
            <a:off x="937840" y="501920"/>
            <a:ext cx="1369802" cy="1369802"/>
          </a:xfrm>
          <a:prstGeom prst="roundRect">
            <a:avLst>
              <a:gd name="adj" fmla="val 22089"/>
            </a:avLst>
          </a:prstGeom>
          <a:solidFill>
            <a:schemeClr val="bg1">
              <a:alpha val="2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607A53-E0F8-49D2-B37A-C9107A0C8860}"/>
              </a:ext>
            </a:extLst>
          </p:cNvPr>
          <p:cNvSpPr/>
          <p:nvPr/>
        </p:nvSpPr>
        <p:spPr>
          <a:xfrm>
            <a:off x="1247283" y="1483887"/>
            <a:ext cx="750916" cy="23105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1BA9FA-F6FD-49FA-B0E1-17AA46FF878E}"/>
              </a:ext>
            </a:extLst>
          </p:cNvPr>
          <p:cNvSpPr/>
          <p:nvPr/>
        </p:nvSpPr>
        <p:spPr>
          <a:xfrm>
            <a:off x="1150737" y="1483887"/>
            <a:ext cx="944008" cy="2904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05CDFDD1-72CC-4B16-A9AD-C51D38AB5989}"/>
              </a:ext>
            </a:extLst>
          </p:cNvPr>
          <p:cNvSpPr/>
          <p:nvPr/>
        </p:nvSpPr>
        <p:spPr>
          <a:xfrm rot="18900000">
            <a:off x="1383622" y="537374"/>
            <a:ext cx="479007" cy="479007"/>
          </a:xfrm>
          <a:prstGeom prst="corner">
            <a:avLst>
              <a:gd name="adj1" fmla="val 24395"/>
              <a:gd name="adj2" fmla="val 2404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L 形 16">
            <a:extLst>
              <a:ext uri="{FF2B5EF4-FFF2-40B4-BE49-F238E27FC236}">
                <a16:creationId xmlns:a16="http://schemas.microsoft.com/office/drawing/2014/main" id="{2BBF1A8B-22CD-481D-84B9-DC005CE47704}"/>
              </a:ext>
            </a:extLst>
          </p:cNvPr>
          <p:cNvSpPr/>
          <p:nvPr/>
        </p:nvSpPr>
        <p:spPr>
          <a:xfrm rot="18900000">
            <a:off x="1471248" y="490947"/>
            <a:ext cx="311919" cy="311919"/>
          </a:xfrm>
          <a:prstGeom prst="corner">
            <a:avLst>
              <a:gd name="adj1" fmla="val 24395"/>
              <a:gd name="adj2" fmla="val 2404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L 形 17">
            <a:extLst>
              <a:ext uri="{FF2B5EF4-FFF2-40B4-BE49-F238E27FC236}">
                <a16:creationId xmlns:a16="http://schemas.microsoft.com/office/drawing/2014/main" id="{E8A0B553-ED29-4BDB-BAFA-1FB74BB2B907}"/>
              </a:ext>
            </a:extLst>
          </p:cNvPr>
          <p:cNvSpPr/>
          <p:nvPr/>
        </p:nvSpPr>
        <p:spPr>
          <a:xfrm rot="18900000">
            <a:off x="1300690" y="640907"/>
            <a:ext cx="644870" cy="644870"/>
          </a:xfrm>
          <a:prstGeom prst="corner">
            <a:avLst>
              <a:gd name="adj1" fmla="val 24395"/>
              <a:gd name="adj2" fmla="val 2404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DA6B63-C2FD-4ED8-9159-178C99078659}"/>
              </a:ext>
            </a:extLst>
          </p:cNvPr>
          <p:cNvSpPr txBox="1"/>
          <p:nvPr/>
        </p:nvSpPr>
        <p:spPr>
          <a:xfrm>
            <a:off x="1157558" y="1958022"/>
            <a:ext cx="928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Gravity Up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482DD1-D885-4D2C-ABC0-E441FD5C1F69}"/>
              </a:ext>
            </a:extLst>
          </p:cNvPr>
          <p:cNvSpPr txBox="1"/>
          <p:nvPr/>
        </p:nvSpPr>
        <p:spPr>
          <a:xfrm>
            <a:off x="-690523" y="1958022"/>
            <a:ext cx="115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Gravity Down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491AA91-8E99-4BCD-8F79-E6A18AF7E96F}"/>
              </a:ext>
            </a:extLst>
          </p:cNvPr>
          <p:cNvGrpSpPr/>
          <p:nvPr/>
        </p:nvGrpSpPr>
        <p:grpSpPr>
          <a:xfrm>
            <a:off x="2654219" y="501920"/>
            <a:ext cx="1369802" cy="1369802"/>
            <a:chOff x="5786251" y="522349"/>
            <a:chExt cx="2108200" cy="21082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AD65BDC-0CE1-419C-99DE-FF5BCD295B48}"/>
                </a:ext>
              </a:extLst>
            </p:cNvPr>
            <p:cNvSpPr/>
            <p:nvPr/>
          </p:nvSpPr>
          <p:spPr>
            <a:xfrm>
              <a:off x="5786251" y="52234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346B7DA-4CEB-4EDC-A7F7-80FA9A232F0B}"/>
                </a:ext>
              </a:extLst>
            </p:cNvPr>
            <p:cNvSpPr/>
            <p:nvPr/>
          </p:nvSpPr>
          <p:spPr>
            <a:xfrm>
              <a:off x="6772275" y="1500947"/>
              <a:ext cx="117475" cy="6789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0261450-AED9-4B61-BB18-92367170C699}"/>
                </a:ext>
              </a:extLst>
            </p:cNvPr>
            <p:cNvSpPr/>
            <p:nvPr/>
          </p:nvSpPr>
          <p:spPr>
            <a:xfrm>
              <a:off x="6609556" y="1053195"/>
              <a:ext cx="442912" cy="4429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箭头: 左弧形 36">
              <a:extLst>
                <a:ext uri="{FF2B5EF4-FFF2-40B4-BE49-F238E27FC236}">
                  <a16:creationId xmlns:a16="http://schemas.microsoft.com/office/drawing/2014/main" id="{A4AF4B15-0CCA-4A3E-8E3B-D94405EB0210}"/>
                </a:ext>
              </a:extLst>
            </p:cNvPr>
            <p:cNvSpPr/>
            <p:nvPr/>
          </p:nvSpPr>
          <p:spPr>
            <a:xfrm>
              <a:off x="6105525" y="937157"/>
              <a:ext cx="400050" cy="582335"/>
            </a:xfrm>
            <a:prstGeom prst="curved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箭头: 左弧形 37">
              <a:extLst>
                <a:ext uri="{FF2B5EF4-FFF2-40B4-BE49-F238E27FC236}">
                  <a16:creationId xmlns:a16="http://schemas.microsoft.com/office/drawing/2014/main" id="{1016A008-2E58-4DA8-BA59-3C96B2D96F7B}"/>
                </a:ext>
              </a:extLst>
            </p:cNvPr>
            <p:cNvSpPr/>
            <p:nvPr/>
          </p:nvSpPr>
          <p:spPr>
            <a:xfrm rot="10800000">
              <a:off x="7156449" y="945522"/>
              <a:ext cx="400050" cy="582335"/>
            </a:xfrm>
            <a:prstGeom prst="curved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935192A-5CBA-4484-916A-5019167D8D4B}"/>
                </a:ext>
              </a:extLst>
            </p:cNvPr>
            <p:cNvSpPr/>
            <p:nvPr/>
          </p:nvSpPr>
          <p:spPr>
            <a:xfrm>
              <a:off x="6264909" y="2040792"/>
              <a:ext cx="1155700" cy="355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EF43C83-9D30-47E2-8256-F7D7CD3CF022}"/>
                </a:ext>
              </a:extLst>
            </p:cNvPr>
            <p:cNvSpPr/>
            <p:nvPr/>
          </p:nvSpPr>
          <p:spPr>
            <a:xfrm>
              <a:off x="6116319" y="2040792"/>
              <a:ext cx="1452880" cy="447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596318D4-9FC1-4F50-8735-C7E245BB9448}"/>
              </a:ext>
            </a:extLst>
          </p:cNvPr>
          <p:cNvSpPr txBox="1"/>
          <p:nvPr/>
        </p:nvSpPr>
        <p:spPr>
          <a:xfrm>
            <a:off x="2684407" y="1991213"/>
            <a:ext cx="130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9BED02-53F3-4BBF-8FE7-E54D7B327167}"/>
              </a:ext>
            </a:extLst>
          </p:cNvPr>
          <p:cNvSpPr txBox="1"/>
          <p:nvPr/>
        </p:nvSpPr>
        <p:spPr>
          <a:xfrm>
            <a:off x="4450489" y="1991213"/>
            <a:ext cx="115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Up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734D-176E-4915-A7A6-3B777F5581BC}"/>
              </a:ext>
            </a:extLst>
          </p:cNvPr>
          <p:cNvSpPr txBox="1"/>
          <p:nvPr/>
        </p:nvSpPr>
        <p:spPr>
          <a:xfrm>
            <a:off x="6200657" y="1991213"/>
            <a:ext cx="115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Down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28AA7C-85A7-4239-954B-2C50485E097C}"/>
              </a:ext>
            </a:extLst>
          </p:cNvPr>
          <p:cNvGrpSpPr/>
          <p:nvPr/>
        </p:nvGrpSpPr>
        <p:grpSpPr>
          <a:xfrm>
            <a:off x="4370598" y="501920"/>
            <a:ext cx="1369802" cy="1369802"/>
            <a:chOff x="8427851" y="522349"/>
            <a:chExt cx="2108200" cy="21082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3EFC474-3602-491F-A059-892792F72136}"/>
                </a:ext>
              </a:extLst>
            </p:cNvPr>
            <p:cNvSpPr/>
            <p:nvPr/>
          </p:nvSpPr>
          <p:spPr>
            <a:xfrm>
              <a:off x="8427851" y="52234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星形: 五角 45">
              <a:extLst>
                <a:ext uri="{FF2B5EF4-FFF2-40B4-BE49-F238E27FC236}">
                  <a16:creationId xmlns:a16="http://schemas.microsoft.com/office/drawing/2014/main" id="{BA935B5C-35FA-4AA6-8414-838C0D1759D7}"/>
                </a:ext>
              </a:extLst>
            </p:cNvPr>
            <p:cNvSpPr/>
            <p:nvPr/>
          </p:nvSpPr>
          <p:spPr>
            <a:xfrm rot="1309121">
              <a:off x="9661466" y="1129747"/>
              <a:ext cx="674133" cy="674133"/>
            </a:xfrm>
            <a:prstGeom prst="star5">
              <a:avLst>
                <a:gd name="adj" fmla="val 29007"/>
                <a:gd name="hf" fmla="val 105146"/>
                <a:gd name="vf" fmla="val 1105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4E01E83-4333-40D7-A225-425729881C61}"/>
                </a:ext>
              </a:extLst>
            </p:cNvPr>
            <p:cNvGrpSpPr/>
            <p:nvPr/>
          </p:nvGrpSpPr>
          <p:grpSpPr>
            <a:xfrm>
              <a:off x="8683938" y="1274651"/>
              <a:ext cx="876396" cy="714189"/>
              <a:chOff x="8786411" y="1187789"/>
              <a:chExt cx="653926" cy="6011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6464390-FDFA-4EE2-A781-CFB577739F91}"/>
                  </a:ext>
                </a:extLst>
              </p:cNvPr>
              <p:cNvSpPr/>
              <p:nvPr/>
            </p:nvSpPr>
            <p:spPr>
              <a:xfrm rot="20846664">
                <a:off x="8786411" y="1187789"/>
                <a:ext cx="486383" cy="165960"/>
              </a:xfrm>
              <a:custGeom>
                <a:avLst/>
                <a:gdLst>
                  <a:gd name="connsiteX0" fmla="*/ 0 w 486383"/>
                  <a:gd name="connsiteY0" fmla="*/ 136424 h 165960"/>
                  <a:gd name="connsiteX1" fmla="*/ 155642 w 486383"/>
                  <a:gd name="connsiteY1" fmla="*/ 237 h 165960"/>
                  <a:gd name="connsiteX2" fmla="*/ 321013 w 486383"/>
                  <a:gd name="connsiteY2" fmla="*/ 165607 h 165960"/>
                  <a:gd name="connsiteX3" fmla="*/ 486383 w 486383"/>
                  <a:gd name="connsiteY3" fmla="*/ 39147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383" h="165960">
                    <a:moveTo>
                      <a:pt x="0" y="136424"/>
                    </a:moveTo>
                    <a:cubicBezTo>
                      <a:pt x="51070" y="65898"/>
                      <a:pt x="102140" y="-4627"/>
                      <a:pt x="155642" y="237"/>
                    </a:cubicBezTo>
                    <a:cubicBezTo>
                      <a:pt x="209144" y="5101"/>
                      <a:pt x="265890" y="159122"/>
                      <a:pt x="321013" y="165607"/>
                    </a:cubicBezTo>
                    <a:cubicBezTo>
                      <a:pt x="376136" y="172092"/>
                      <a:pt x="382621" y="87785"/>
                      <a:pt x="486383" y="3914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2EDE19E1-9964-45EB-8154-381711B6984A}"/>
                  </a:ext>
                </a:extLst>
              </p:cNvPr>
              <p:cNvSpPr/>
              <p:nvPr/>
            </p:nvSpPr>
            <p:spPr>
              <a:xfrm rot="20846664">
                <a:off x="8854796" y="1413126"/>
                <a:ext cx="486383" cy="165960"/>
              </a:xfrm>
              <a:custGeom>
                <a:avLst/>
                <a:gdLst>
                  <a:gd name="connsiteX0" fmla="*/ 0 w 486383"/>
                  <a:gd name="connsiteY0" fmla="*/ 136424 h 165960"/>
                  <a:gd name="connsiteX1" fmla="*/ 155642 w 486383"/>
                  <a:gd name="connsiteY1" fmla="*/ 237 h 165960"/>
                  <a:gd name="connsiteX2" fmla="*/ 321013 w 486383"/>
                  <a:gd name="connsiteY2" fmla="*/ 165607 h 165960"/>
                  <a:gd name="connsiteX3" fmla="*/ 486383 w 486383"/>
                  <a:gd name="connsiteY3" fmla="*/ 39147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383" h="165960">
                    <a:moveTo>
                      <a:pt x="0" y="136424"/>
                    </a:moveTo>
                    <a:cubicBezTo>
                      <a:pt x="51070" y="65898"/>
                      <a:pt x="102140" y="-4627"/>
                      <a:pt x="155642" y="237"/>
                    </a:cubicBezTo>
                    <a:cubicBezTo>
                      <a:pt x="209144" y="5101"/>
                      <a:pt x="265890" y="159122"/>
                      <a:pt x="321013" y="165607"/>
                    </a:cubicBezTo>
                    <a:cubicBezTo>
                      <a:pt x="376136" y="172092"/>
                      <a:pt x="382621" y="87785"/>
                      <a:pt x="486383" y="3914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53EA855F-7EA8-4D20-BDE9-A6CDE10671DD}"/>
                  </a:ext>
                </a:extLst>
              </p:cNvPr>
              <p:cNvSpPr/>
              <p:nvPr/>
            </p:nvSpPr>
            <p:spPr>
              <a:xfrm rot="20846664">
                <a:off x="8953954" y="1622969"/>
                <a:ext cx="486383" cy="165960"/>
              </a:xfrm>
              <a:custGeom>
                <a:avLst/>
                <a:gdLst>
                  <a:gd name="connsiteX0" fmla="*/ 0 w 486383"/>
                  <a:gd name="connsiteY0" fmla="*/ 136424 h 165960"/>
                  <a:gd name="connsiteX1" fmla="*/ 155642 w 486383"/>
                  <a:gd name="connsiteY1" fmla="*/ 237 h 165960"/>
                  <a:gd name="connsiteX2" fmla="*/ 321013 w 486383"/>
                  <a:gd name="connsiteY2" fmla="*/ 165607 h 165960"/>
                  <a:gd name="connsiteX3" fmla="*/ 486383 w 486383"/>
                  <a:gd name="connsiteY3" fmla="*/ 39147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383" h="165960">
                    <a:moveTo>
                      <a:pt x="0" y="136424"/>
                    </a:moveTo>
                    <a:cubicBezTo>
                      <a:pt x="51070" y="65898"/>
                      <a:pt x="102140" y="-4627"/>
                      <a:pt x="155642" y="237"/>
                    </a:cubicBezTo>
                    <a:cubicBezTo>
                      <a:pt x="209144" y="5101"/>
                      <a:pt x="265890" y="159122"/>
                      <a:pt x="321013" y="165607"/>
                    </a:cubicBezTo>
                    <a:cubicBezTo>
                      <a:pt x="376136" y="172092"/>
                      <a:pt x="382621" y="87785"/>
                      <a:pt x="486383" y="3914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0650E33-9EB9-4D0C-8891-6001D82A3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411" y="1915397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388623A-DFC1-4F0F-ABBA-A7E28EC38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5325" y="742315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74ECDC6-27DB-4472-83BE-C4C9D3B97F50}"/>
              </a:ext>
            </a:extLst>
          </p:cNvPr>
          <p:cNvGrpSpPr/>
          <p:nvPr/>
        </p:nvGrpSpPr>
        <p:grpSpPr>
          <a:xfrm>
            <a:off x="6120765" y="501920"/>
            <a:ext cx="1369802" cy="1369802"/>
            <a:chOff x="407801" y="3535589"/>
            <a:chExt cx="2108200" cy="210820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9EB6E7DF-BDE1-438A-9FC8-C7BE0736B29A}"/>
                </a:ext>
              </a:extLst>
            </p:cNvPr>
            <p:cNvSpPr/>
            <p:nvPr/>
          </p:nvSpPr>
          <p:spPr>
            <a:xfrm>
              <a:off x="407801" y="353558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2AB7E2A-C9A8-4B6A-92EC-9D7A1A4A9B61}"/>
                </a:ext>
              </a:extLst>
            </p:cNvPr>
            <p:cNvSpPr/>
            <p:nvPr/>
          </p:nvSpPr>
          <p:spPr>
            <a:xfrm rot="20865632">
              <a:off x="723973" y="4366824"/>
              <a:ext cx="674133" cy="674133"/>
            </a:xfrm>
            <a:prstGeom prst="star5">
              <a:avLst>
                <a:gd name="adj" fmla="val 29007"/>
                <a:gd name="hf" fmla="val 105146"/>
                <a:gd name="vf" fmla="val 1105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0BA3293-F0E7-4E84-8CED-0B1FC56DD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086" y="4893405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BC4AB36-0205-4303-86C4-A5E448F4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000" y="3720323"/>
              <a:ext cx="1561120" cy="5115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AE79E70-A7AD-4B61-9742-440EAFCA6240}"/>
                </a:ext>
              </a:extLst>
            </p:cNvPr>
            <p:cNvCxnSpPr/>
            <p:nvPr/>
          </p:nvCxnSpPr>
          <p:spPr>
            <a:xfrm flipV="1">
              <a:off x="1546698" y="4088824"/>
              <a:ext cx="651838" cy="2278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9584AAB-3BB4-4D7A-BBBC-CD77BE0F590C}"/>
                </a:ext>
              </a:extLst>
            </p:cNvPr>
            <p:cNvCxnSpPr/>
            <p:nvPr/>
          </p:nvCxnSpPr>
          <p:spPr>
            <a:xfrm flipV="1">
              <a:off x="1553875" y="4291469"/>
              <a:ext cx="651838" cy="2278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86D4D25-2765-450A-A863-A206F81F6B7B}"/>
                </a:ext>
              </a:extLst>
            </p:cNvPr>
            <p:cNvCxnSpPr/>
            <p:nvPr/>
          </p:nvCxnSpPr>
          <p:spPr>
            <a:xfrm flipV="1">
              <a:off x="1561052" y="4494114"/>
              <a:ext cx="651838" cy="2278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B1D9C47D-6CA5-4CD3-ACCD-4AA435202C40}"/>
              </a:ext>
            </a:extLst>
          </p:cNvPr>
          <p:cNvSpPr txBox="1"/>
          <p:nvPr/>
        </p:nvSpPr>
        <p:spPr>
          <a:xfrm>
            <a:off x="7986015" y="2012227"/>
            <a:ext cx="115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Out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E87CF02-B024-4849-902D-438CF3D53766}"/>
              </a:ext>
            </a:extLst>
          </p:cNvPr>
          <p:cNvSpPr txBox="1"/>
          <p:nvPr/>
        </p:nvSpPr>
        <p:spPr>
          <a:xfrm>
            <a:off x="9726326" y="2014927"/>
            <a:ext cx="115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In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B6E1AF-EE75-4682-AB7F-CD364A5095AB}"/>
              </a:ext>
            </a:extLst>
          </p:cNvPr>
          <p:cNvGrpSpPr/>
          <p:nvPr/>
        </p:nvGrpSpPr>
        <p:grpSpPr>
          <a:xfrm>
            <a:off x="7875100" y="522934"/>
            <a:ext cx="1369802" cy="1369802"/>
            <a:chOff x="3107818" y="3567930"/>
            <a:chExt cx="2108200" cy="210820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8FB779EE-965B-434D-BEBE-BA27D587D96B}"/>
                </a:ext>
              </a:extLst>
            </p:cNvPr>
            <p:cNvSpPr/>
            <p:nvPr/>
          </p:nvSpPr>
          <p:spPr>
            <a:xfrm>
              <a:off x="3107818" y="3567930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552352F-04B2-43E8-87D1-1FEF93B25DCD}"/>
                </a:ext>
              </a:extLst>
            </p:cNvPr>
            <p:cNvSpPr/>
            <p:nvPr/>
          </p:nvSpPr>
          <p:spPr>
            <a:xfrm>
              <a:off x="3819277" y="4284173"/>
              <a:ext cx="686407" cy="6864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B56B90B-29D1-4E37-AD82-7B3353D35AB3}"/>
                </a:ext>
              </a:extLst>
            </p:cNvPr>
            <p:cNvGrpSpPr/>
            <p:nvPr/>
          </p:nvGrpSpPr>
          <p:grpSpPr>
            <a:xfrm>
              <a:off x="4545079" y="3991990"/>
              <a:ext cx="237653" cy="1262231"/>
              <a:chOff x="4545079" y="3991990"/>
              <a:chExt cx="237653" cy="1262231"/>
            </a:xfrm>
          </p:grpSpPr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8AD03F42-DB73-4058-B319-7484FA922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079" y="3991990"/>
                <a:ext cx="237653" cy="23992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80C62B81-9CEA-43C4-A831-FA34571DB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079" y="5004759"/>
                <a:ext cx="228300" cy="24946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910D041-C0C2-43C4-A587-71608319EC42}"/>
                </a:ext>
              </a:extLst>
            </p:cNvPr>
            <p:cNvSpPr/>
            <p:nvPr/>
          </p:nvSpPr>
          <p:spPr>
            <a:xfrm>
              <a:off x="3957103" y="4417215"/>
              <a:ext cx="409629" cy="40962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FC0E800-08C8-4912-BD30-ADC5F9056F22}"/>
                </a:ext>
              </a:extLst>
            </p:cNvPr>
            <p:cNvGrpSpPr/>
            <p:nvPr/>
          </p:nvGrpSpPr>
          <p:grpSpPr>
            <a:xfrm rot="10800000">
              <a:off x="3531324" y="3991990"/>
              <a:ext cx="237653" cy="1262231"/>
              <a:chOff x="4545079" y="3991990"/>
              <a:chExt cx="237653" cy="1262231"/>
            </a:xfrm>
          </p:grpSpPr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312BDE60-380C-41ED-8353-4538406DF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079" y="3991990"/>
                <a:ext cx="237653" cy="23992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1E36B200-31D7-4D7D-B354-E8607E4AC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079" y="5004759"/>
                <a:ext cx="228300" cy="249462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089C20E-A662-450D-BE27-A4358A8186FA}"/>
              </a:ext>
            </a:extLst>
          </p:cNvPr>
          <p:cNvGrpSpPr/>
          <p:nvPr/>
        </p:nvGrpSpPr>
        <p:grpSpPr>
          <a:xfrm>
            <a:off x="9615412" y="525633"/>
            <a:ext cx="1369802" cy="1369802"/>
            <a:chOff x="5786251" y="3572085"/>
            <a:chExt cx="2108200" cy="2108200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9BB0CDB1-9CD7-48D0-8375-1766ABA43E58}"/>
                </a:ext>
              </a:extLst>
            </p:cNvPr>
            <p:cNvSpPr/>
            <p:nvPr/>
          </p:nvSpPr>
          <p:spPr>
            <a:xfrm>
              <a:off x="5786251" y="3572085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1807F6D-F7BF-4799-90F2-B4BD93574818}"/>
                </a:ext>
              </a:extLst>
            </p:cNvPr>
            <p:cNvSpPr/>
            <p:nvPr/>
          </p:nvSpPr>
          <p:spPr>
            <a:xfrm>
              <a:off x="6150744" y="3996144"/>
              <a:ext cx="1366394" cy="136639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45E5245-CDA9-41FE-9A2E-234FEF66D3CA}"/>
                </a:ext>
              </a:extLst>
            </p:cNvPr>
            <p:cNvSpPr/>
            <p:nvPr/>
          </p:nvSpPr>
          <p:spPr>
            <a:xfrm>
              <a:off x="6302064" y="4148992"/>
              <a:ext cx="1073743" cy="1073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5364C9D-BB59-42D7-9EB1-CD9FD35DF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5626" y="4842113"/>
              <a:ext cx="237653" cy="23992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F02924E-D9C3-4587-9BD1-651BFDD70EE9}"/>
                </a:ext>
              </a:extLst>
            </p:cNvPr>
            <p:cNvCxnSpPr>
              <a:cxnSpLocks/>
            </p:cNvCxnSpPr>
            <p:nvPr/>
          </p:nvCxnSpPr>
          <p:spPr>
            <a:xfrm>
              <a:off x="6415626" y="4284173"/>
              <a:ext cx="228300" cy="24946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AAEF98C-7FB3-47DB-9F9E-8CA9623D307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08419" y="4288080"/>
              <a:ext cx="237653" cy="23992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DDE36C9-F19F-4B3C-BFC1-5BDEE749DB5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23466" y="4842113"/>
              <a:ext cx="228300" cy="24946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CDD2BEB-A032-4FC7-97EE-85FEBF8B8F0B}"/>
              </a:ext>
            </a:extLst>
          </p:cNvPr>
          <p:cNvGrpSpPr/>
          <p:nvPr/>
        </p:nvGrpSpPr>
        <p:grpSpPr>
          <a:xfrm>
            <a:off x="11331791" y="522934"/>
            <a:ext cx="1369802" cy="1369802"/>
            <a:chOff x="8427851" y="3567930"/>
            <a:chExt cx="2108200" cy="210820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9A8133CC-B487-4F25-8979-60E080A02BFD}"/>
                </a:ext>
              </a:extLst>
            </p:cNvPr>
            <p:cNvSpPr/>
            <p:nvPr/>
          </p:nvSpPr>
          <p:spPr>
            <a:xfrm>
              <a:off x="8427851" y="3567930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8281E5A-2951-4C33-9A8D-70CEF313767C}"/>
                </a:ext>
              </a:extLst>
            </p:cNvPr>
            <p:cNvSpPr/>
            <p:nvPr/>
          </p:nvSpPr>
          <p:spPr>
            <a:xfrm rot="10800000">
              <a:off x="8904101" y="3813223"/>
              <a:ext cx="1155700" cy="355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D84138B-4E4D-4273-85D8-4EFF852CE10E}"/>
                </a:ext>
              </a:extLst>
            </p:cNvPr>
            <p:cNvSpPr/>
            <p:nvPr/>
          </p:nvSpPr>
          <p:spPr>
            <a:xfrm rot="10800000">
              <a:off x="8755511" y="3721783"/>
              <a:ext cx="1452880" cy="447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L 形 94">
              <a:extLst>
                <a:ext uri="{FF2B5EF4-FFF2-40B4-BE49-F238E27FC236}">
                  <a16:creationId xmlns:a16="http://schemas.microsoft.com/office/drawing/2014/main" id="{F887A4F1-9AC6-47B6-B38C-C7E6095D1802}"/>
                </a:ext>
              </a:extLst>
            </p:cNvPr>
            <p:cNvSpPr/>
            <p:nvPr/>
          </p:nvSpPr>
          <p:spPr>
            <a:xfrm rot="8100000">
              <a:off x="9113340" y="4722968"/>
              <a:ext cx="737217" cy="737217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L 形 95">
              <a:extLst>
                <a:ext uri="{FF2B5EF4-FFF2-40B4-BE49-F238E27FC236}">
                  <a16:creationId xmlns:a16="http://schemas.microsoft.com/office/drawing/2014/main" id="{8E5EF8B8-D3A4-4648-9BF9-CD37F860F956}"/>
                </a:ext>
              </a:extLst>
            </p:cNvPr>
            <p:cNvSpPr/>
            <p:nvPr/>
          </p:nvSpPr>
          <p:spPr>
            <a:xfrm rot="8100000">
              <a:off x="9238450" y="5113723"/>
              <a:ext cx="480060" cy="48006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L 形 100">
              <a:extLst>
                <a:ext uri="{FF2B5EF4-FFF2-40B4-BE49-F238E27FC236}">
                  <a16:creationId xmlns:a16="http://schemas.microsoft.com/office/drawing/2014/main" id="{29EDEEF3-E5BF-4038-A561-128227B888FC}"/>
                </a:ext>
              </a:extLst>
            </p:cNvPr>
            <p:cNvSpPr/>
            <p:nvPr/>
          </p:nvSpPr>
          <p:spPr>
            <a:xfrm rot="8100000">
              <a:off x="8985705" y="4239412"/>
              <a:ext cx="992490" cy="992490"/>
            </a:xfrm>
            <a:prstGeom prst="corner">
              <a:avLst>
                <a:gd name="adj1" fmla="val 24395"/>
                <a:gd name="adj2" fmla="val 24045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95F0067-194E-474B-A62A-B9E78FF86FDC}"/>
              </a:ext>
            </a:extLst>
          </p:cNvPr>
          <p:cNvSpPr txBox="1"/>
          <p:nvPr/>
        </p:nvSpPr>
        <p:spPr>
          <a:xfrm>
            <a:off x="11435984" y="2012227"/>
            <a:ext cx="115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Gravity Flip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3A4DF9-D38B-4E1D-9B8D-C07E39D2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7" y="2980905"/>
            <a:ext cx="2594316" cy="77829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979FE14-8EBD-491F-95CF-97CA0183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36" y="2980904"/>
            <a:ext cx="2589021" cy="77829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E9606A7-1CC8-445F-82C4-596772D3B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1" y="2980903"/>
            <a:ext cx="2229217" cy="77829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AB2CE22-2A9C-4449-92E4-16C8D58E3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63" y="2909169"/>
            <a:ext cx="921762" cy="921762"/>
          </a:xfrm>
          <a:prstGeom prst="rect">
            <a:avLst/>
          </a:prstGeom>
        </p:spPr>
      </p:pic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3918F67-A0B6-4135-9164-382BC8CC58F7}"/>
              </a:ext>
            </a:extLst>
          </p:cNvPr>
          <p:cNvSpPr/>
          <p:nvPr/>
        </p:nvSpPr>
        <p:spPr>
          <a:xfrm>
            <a:off x="3923219" y="4766047"/>
            <a:ext cx="1369802" cy="1369802"/>
          </a:xfrm>
          <a:prstGeom prst="roundRect">
            <a:avLst>
              <a:gd name="adj" fmla="val 22089"/>
            </a:avLst>
          </a:prstGeom>
          <a:solidFill>
            <a:schemeClr val="bg1">
              <a:alpha val="2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8B44D87-E1AC-4CF5-9F1A-5233A9F61B17}"/>
              </a:ext>
            </a:extLst>
          </p:cNvPr>
          <p:cNvSpPr/>
          <p:nvPr/>
        </p:nvSpPr>
        <p:spPr>
          <a:xfrm>
            <a:off x="7727338" y="5230387"/>
            <a:ext cx="76329" cy="4411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B531FD25-34B2-4194-A613-F586FEE1F427}"/>
              </a:ext>
            </a:extLst>
          </p:cNvPr>
          <p:cNvSpPr/>
          <p:nvPr/>
        </p:nvSpPr>
        <p:spPr>
          <a:xfrm>
            <a:off x="8013052" y="5297594"/>
            <a:ext cx="287782" cy="28778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左弧形 90">
            <a:extLst>
              <a:ext uri="{FF2B5EF4-FFF2-40B4-BE49-F238E27FC236}">
                <a16:creationId xmlns:a16="http://schemas.microsoft.com/office/drawing/2014/main" id="{59CA85D7-E24E-4132-9D72-F866BFA972E4}"/>
              </a:ext>
            </a:extLst>
          </p:cNvPr>
          <p:cNvSpPr/>
          <p:nvPr/>
        </p:nvSpPr>
        <p:spPr>
          <a:xfrm>
            <a:off x="8507402" y="5261761"/>
            <a:ext cx="259932" cy="378372"/>
          </a:xfrm>
          <a:prstGeom prst="curved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箭头: 左弧形 101">
            <a:extLst>
              <a:ext uri="{FF2B5EF4-FFF2-40B4-BE49-F238E27FC236}">
                <a16:creationId xmlns:a16="http://schemas.microsoft.com/office/drawing/2014/main" id="{91280E9B-6F7B-4BF9-A892-7A612FD1F16F}"/>
              </a:ext>
            </a:extLst>
          </p:cNvPr>
          <p:cNvSpPr/>
          <p:nvPr/>
        </p:nvSpPr>
        <p:spPr>
          <a:xfrm rot="10800000">
            <a:off x="9034417" y="5237654"/>
            <a:ext cx="259932" cy="378372"/>
          </a:xfrm>
          <a:prstGeom prst="curved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D37C1B0-1DAC-4AC2-9200-069448B87DC8}"/>
              </a:ext>
            </a:extLst>
          </p:cNvPr>
          <p:cNvSpPr/>
          <p:nvPr/>
        </p:nvSpPr>
        <p:spPr>
          <a:xfrm>
            <a:off x="5564049" y="5335422"/>
            <a:ext cx="750916" cy="23105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D8BE040-1C2D-4809-AB8E-72154FBBDC66}"/>
              </a:ext>
            </a:extLst>
          </p:cNvPr>
          <p:cNvSpPr/>
          <p:nvPr/>
        </p:nvSpPr>
        <p:spPr>
          <a:xfrm>
            <a:off x="6585994" y="5305715"/>
            <a:ext cx="944008" cy="29046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5579368C-8CBF-4627-9DEB-4286F3E3CA98}"/>
              </a:ext>
            </a:extLst>
          </p:cNvPr>
          <p:cNvGrpSpPr/>
          <p:nvPr/>
        </p:nvGrpSpPr>
        <p:grpSpPr>
          <a:xfrm>
            <a:off x="2253722" y="4766047"/>
            <a:ext cx="1369802" cy="1369802"/>
            <a:chOff x="5786251" y="522349"/>
            <a:chExt cx="2108200" cy="2108200"/>
          </a:xfrm>
        </p:grpSpPr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14BCAA1A-6D15-48FF-8A7E-A95A0210C483}"/>
                </a:ext>
              </a:extLst>
            </p:cNvPr>
            <p:cNvSpPr/>
            <p:nvPr/>
          </p:nvSpPr>
          <p:spPr>
            <a:xfrm>
              <a:off x="5786251" y="522349"/>
              <a:ext cx="2108200" cy="2108200"/>
            </a:xfrm>
            <a:prstGeom prst="roundRect">
              <a:avLst>
                <a:gd name="adj" fmla="val 22089"/>
              </a:avLst>
            </a:prstGeom>
            <a:solidFill>
              <a:schemeClr val="bg1">
                <a:alpha val="27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0BD6A6B-5B9A-48CE-8F50-11043BD3EB0F}"/>
                </a:ext>
              </a:extLst>
            </p:cNvPr>
            <p:cNvSpPr/>
            <p:nvPr/>
          </p:nvSpPr>
          <p:spPr>
            <a:xfrm>
              <a:off x="6772275" y="1500947"/>
              <a:ext cx="117475" cy="6789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7C6F4CE-4628-4B8E-B675-019FCBE84130}"/>
                </a:ext>
              </a:extLst>
            </p:cNvPr>
            <p:cNvSpPr/>
            <p:nvPr/>
          </p:nvSpPr>
          <p:spPr>
            <a:xfrm>
              <a:off x="6609556" y="1053195"/>
              <a:ext cx="442912" cy="4429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箭头: 左弧形 110">
              <a:extLst>
                <a:ext uri="{FF2B5EF4-FFF2-40B4-BE49-F238E27FC236}">
                  <a16:creationId xmlns:a16="http://schemas.microsoft.com/office/drawing/2014/main" id="{4D47A99C-D650-43CD-B818-66E6ADAF52F9}"/>
                </a:ext>
              </a:extLst>
            </p:cNvPr>
            <p:cNvSpPr/>
            <p:nvPr/>
          </p:nvSpPr>
          <p:spPr>
            <a:xfrm>
              <a:off x="6105525" y="937157"/>
              <a:ext cx="400050" cy="582335"/>
            </a:xfrm>
            <a:prstGeom prst="curved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左弧形 111">
              <a:extLst>
                <a:ext uri="{FF2B5EF4-FFF2-40B4-BE49-F238E27FC236}">
                  <a16:creationId xmlns:a16="http://schemas.microsoft.com/office/drawing/2014/main" id="{C6140441-585D-44D2-9997-9400FB892B08}"/>
                </a:ext>
              </a:extLst>
            </p:cNvPr>
            <p:cNvSpPr/>
            <p:nvPr/>
          </p:nvSpPr>
          <p:spPr>
            <a:xfrm rot="10800000">
              <a:off x="7156449" y="945522"/>
              <a:ext cx="400050" cy="582335"/>
            </a:xfrm>
            <a:prstGeom prst="curvedRightArrow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9106896-1A9F-41E6-8E7E-4A586FF188C7}"/>
                </a:ext>
              </a:extLst>
            </p:cNvPr>
            <p:cNvSpPr/>
            <p:nvPr/>
          </p:nvSpPr>
          <p:spPr>
            <a:xfrm>
              <a:off x="6264909" y="2040792"/>
              <a:ext cx="1155700" cy="3556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2F413A3-41DA-4591-B736-A23AABD12791}"/>
                </a:ext>
              </a:extLst>
            </p:cNvPr>
            <p:cNvSpPr/>
            <p:nvPr/>
          </p:nvSpPr>
          <p:spPr>
            <a:xfrm>
              <a:off x="6116319" y="2040792"/>
              <a:ext cx="1452880" cy="447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56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104326E-9F8D-4650-954C-5BCEDA27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14" y="818538"/>
            <a:ext cx="6948771" cy="42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A9A56E-A9A2-4EC1-8683-7ED64CCBCD8A}"/>
              </a:ext>
            </a:extLst>
          </p:cNvPr>
          <p:cNvSpPr/>
          <p:nvPr/>
        </p:nvSpPr>
        <p:spPr>
          <a:xfrm>
            <a:off x="1568003" y="1292571"/>
            <a:ext cx="3509836" cy="3509836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36000">
                  <a:srgbClr val="FFFFFF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200000" scaled="0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83F8631-CC22-41D7-B36D-FAB7ACA245E4}"/>
              </a:ext>
            </a:extLst>
          </p:cNvPr>
          <p:cNvSpPr/>
          <p:nvPr/>
        </p:nvSpPr>
        <p:spPr>
          <a:xfrm>
            <a:off x="1658982" y="1397726"/>
            <a:ext cx="3317965" cy="3317965"/>
          </a:xfrm>
          <a:prstGeom prst="ellipse">
            <a:avLst/>
          </a:prstGeom>
          <a:solidFill>
            <a:schemeClr val="bg1">
              <a:alpha val="2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4983E64-FCAA-4B10-A501-E943555661E8}"/>
              </a:ext>
            </a:extLst>
          </p:cNvPr>
          <p:cNvSpPr/>
          <p:nvPr/>
        </p:nvSpPr>
        <p:spPr>
          <a:xfrm>
            <a:off x="3120492" y="1575880"/>
            <a:ext cx="394943" cy="34046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FED6D00E-CF59-4580-92BB-59B4678F904B}"/>
              </a:ext>
            </a:extLst>
          </p:cNvPr>
          <p:cNvSpPr/>
          <p:nvPr/>
        </p:nvSpPr>
        <p:spPr>
          <a:xfrm rot="10800000">
            <a:off x="3131051" y="4199105"/>
            <a:ext cx="394943" cy="34046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19D89E-D5AC-4077-8455-1A6D3430CE18}"/>
              </a:ext>
            </a:extLst>
          </p:cNvPr>
          <p:cNvSpPr/>
          <p:nvPr/>
        </p:nvSpPr>
        <p:spPr>
          <a:xfrm rot="5400000">
            <a:off x="4432103" y="2882213"/>
            <a:ext cx="394943" cy="34046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8D127F3-A2D0-4EC8-A83F-5DA032B1EA8F}"/>
              </a:ext>
            </a:extLst>
          </p:cNvPr>
          <p:cNvSpPr/>
          <p:nvPr/>
        </p:nvSpPr>
        <p:spPr>
          <a:xfrm rot="16200000">
            <a:off x="1808878" y="2892772"/>
            <a:ext cx="394943" cy="34046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254B88-DF5F-4B08-947A-9C4434BB005C}"/>
              </a:ext>
            </a:extLst>
          </p:cNvPr>
          <p:cNvSpPr/>
          <p:nvPr/>
        </p:nvSpPr>
        <p:spPr>
          <a:xfrm>
            <a:off x="2453634" y="2179088"/>
            <a:ext cx="1749775" cy="1749775"/>
          </a:xfrm>
          <a:prstGeom prst="ellipse">
            <a:avLst/>
          </a:prstGeom>
          <a:pattFill prst="pct4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E37CC3-B4BA-44C3-930E-F0559A67B44D}"/>
              </a:ext>
            </a:extLst>
          </p:cNvPr>
          <p:cNvSpPr/>
          <p:nvPr/>
        </p:nvSpPr>
        <p:spPr>
          <a:xfrm>
            <a:off x="9776833" y="4471793"/>
            <a:ext cx="1694329" cy="1694329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36000">
                  <a:srgbClr val="FFFFFF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4200000" scaled="0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391DAA6-B5E1-47E8-94A3-65D10B1237C4}"/>
              </a:ext>
            </a:extLst>
          </p:cNvPr>
          <p:cNvSpPr/>
          <p:nvPr/>
        </p:nvSpPr>
        <p:spPr>
          <a:xfrm>
            <a:off x="9844613" y="4539573"/>
            <a:ext cx="1558768" cy="1558768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78000"/>
                </a:schemeClr>
              </a:gs>
              <a:gs pos="32000">
                <a:srgbClr val="B4D79D">
                  <a:alpha val="94000"/>
                </a:srgb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杨朝文</dc:creator>
  <cp:lastModifiedBy>杨朝文</cp:lastModifiedBy>
  <cp:revision>10</cp:revision>
  <dcterms:created xsi:type="dcterms:W3CDTF">2018-02-18T11:39:32Z</dcterms:created>
  <dcterms:modified xsi:type="dcterms:W3CDTF">2018-03-21T12:22:48Z</dcterms:modified>
</cp:coreProperties>
</file>