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1CA0-3136-473C-A490-FEF074FB6C4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689BAB-ECEC-4B18-AF76-386B5DB97D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1CA0-3136-473C-A490-FEF074FB6C4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9BAB-ECEC-4B18-AF76-386B5DB97D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1CA0-3136-473C-A490-FEF074FB6C4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9BAB-ECEC-4B18-AF76-386B5DB97D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1CA0-3136-473C-A490-FEF074FB6C4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9BAB-ECEC-4B18-AF76-386B5DB97D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1CA0-3136-473C-A490-FEF074FB6C4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9BAB-ECEC-4B18-AF76-386B5DB97D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1CA0-3136-473C-A490-FEF074FB6C4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9BAB-ECEC-4B18-AF76-386B5DB97D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1CA0-3136-473C-A490-FEF074FB6C4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9BAB-ECEC-4B18-AF76-386B5DB97D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1CA0-3136-473C-A490-FEF074FB6C4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9BAB-ECEC-4B18-AF76-386B5DB97D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1CA0-3136-473C-A490-FEF074FB6C4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9BAB-ECEC-4B18-AF76-386B5DB97D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1CA0-3136-473C-A490-FEF074FB6C4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9BAB-ECEC-4B18-AF76-386B5DB97D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1CA0-3136-473C-A490-FEF074FB6C4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9BAB-ECEC-4B18-AF76-386B5DB97D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E4F1CA0-3136-473C-A490-FEF074FB6C4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3689BAB-ECEC-4B18-AF76-386B5DB97D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Qualitative Modeling of Aircraft Geometries for Comparison with Numerical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Joel Lubinitsky</a:t>
            </a:r>
          </a:p>
          <a:p>
            <a:r>
              <a:rPr lang="en-US" dirty="0" smtClean="0"/>
              <a:t>John F. </a:t>
            </a:r>
            <a:r>
              <a:rPr lang="en-US" dirty="0" err="1" smtClean="0"/>
              <a:t>Dannenhoffer</a:t>
            </a:r>
            <a:r>
              <a:rPr lang="en-US" dirty="0" smtClean="0"/>
              <a:t>, III</a:t>
            </a:r>
          </a:p>
          <a:p>
            <a:endParaRPr lang="en-US" dirty="0"/>
          </a:p>
          <a:p>
            <a:r>
              <a:rPr lang="en-US" dirty="0" smtClean="0"/>
              <a:t>Aerospace Computational Methods Lab</a:t>
            </a:r>
          </a:p>
          <a:p>
            <a:r>
              <a:rPr lang="en-US" dirty="0" smtClean="0"/>
              <a:t>Syracuse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Produced complete aircraft model.</a:t>
            </a:r>
          </a:p>
          <a:p>
            <a:pPr lvl="1"/>
            <a:r>
              <a:rPr lang="en-US" dirty="0" smtClean="0"/>
              <a:t>Fix remaining problems.</a:t>
            </a:r>
          </a:p>
          <a:p>
            <a:pPr lvl="1"/>
            <a:r>
              <a:rPr lang="en-US" dirty="0" smtClean="0"/>
              <a:t>Break down into steps/write up tutorial.</a:t>
            </a:r>
          </a:p>
          <a:p>
            <a:r>
              <a:rPr lang="en-US" dirty="0" smtClean="0"/>
              <a:t>Successfully determined baseline rate for construction of F16 Fighting Falcon.</a:t>
            </a:r>
          </a:p>
          <a:p>
            <a:pPr lvl="1"/>
            <a:r>
              <a:rPr lang="en-US" dirty="0"/>
              <a:t>Continue to design other models at more experienced </a:t>
            </a:r>
            <a:r>
              <a:rPr lang="en-US"/>
              <a:t>pace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913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Vehicle Sketch Pad designed for 3 dimensional visualizations, with emphasis on ease of use.</a:t>
            </a:r>
          </a:p>
          <a:p>
            <a:r>
              <a:rPr lang="en-US" dirty="0" smtClean="0"/>
              <a:t>Engineering Sketch Pad designed for construction of geometries and analysis of their sensitivities to certain parameters.</a:t>
            </a:r>
          </a:p>
          <a:p>
            <a:r>
              <a:rPr lang="en-US" dirty="0" smtClean="0"/>
              <a:t>Baseline human performance necessary for meaningful evaluation of optimization methods.</a:t>
            </a:r>
          </a:p>
          <a:p>
            <a:pPr lvl="1"/>
            <a:r>
              <a:rPr lang="en-US" dirty="0" smtClean="0"/>
              <a:t>Quality of Geometry</a:t>
            </a:r>
          </a:p>
          <a:p>
            <a:pPr lvl="1"/>
            <a:r>
              <a:rPr lang="en-US" dirty="0" smtClean="0"/>
              <a:t>Time Spent</a:t>
            </a:r>
            <a:endParaRPr lang="en-US" dirty="0"/>
          </a:p>
          <a:p>
            <a:r>
              <a:rPr lang="en-US" dirty="0" smtClean="0"/>
              <a:t>Aircraft models needed to demonstrate principals to new users. (Tutorial)</a:t>
            </a:r>
          </a:p>
        </p:txBody>
      </p:sp>
    </p:spTree>
    <p:extLst>
      <p:ext uri="{BB962C8B-B14F-4D97-AF65-F5344CB8AC3E}">
        <p14:creationId xmlns:p14="http://schemas.microsoft.com/office/powerpoint/2010/main" val="18029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increase familiarity with solid modelling of aircraft and ultimately design parametric geometry for comparison to geometry created through optimization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5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Boeing 747-400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Cessna 182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OpenVSP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96" y="3382963"/>
            <a:ext cx="3291333" cy="2954337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50" y="3382963"/>
            <a:ext cx="3285087" cy="2954337"/>
          </a:xfrm>
        </p:spPr>
      </p:pic>
    </p:spTree>
    <p:extLst>
      <p:ext uri="{BB962C8B-B14F-4D97-AF65-F5344CB8AC3E}">
        <p14:creationId xmlns:p14="http://schemas.microsoft.com/office/powerpoint/2010/main" val="26247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F16 Fighting Falcon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OpenVSP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r="6443"/>
          <a:stretch>
            <a:fillRect/>
          </a:stretch>
        </p:blipFill>
        <p:spPr>
          <a:xfrm>
            <a:off x="4191000" y="2286000"/>
            <a:ext cx="4648200" cy="3352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Build Time:</a:t>
            </a:r>
          </a:p>
          <a:p>
            <a:r>
              <a:rPr lang="en-US" dirty="0" smtClean="0"/>
              <a:t>Approx. 8-10 </a:t>
            </a:r>
            <a:r>
              <a:rPr lang="en-US" dirty="0" err="1" smtClean="0"/>
              <a:t>hrs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Estimated Rebuild Time:</a:t>
            </a:r>
          </a:p>
          <a:p>
            <a:r>
              <a:rPr lang="en-US" dirty="0" smtClean="0"/>
              <a:t>Approx. 4-5 </a:t>
            </a:r>
            <a:r>
              <a:rPr lang="en-US" dirty="0" err="1" smtClean="0"/>
              <a:t>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Cross-Sections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Engineering Sketch Pad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80216"/>
            <a:ext cx="3565525" cy="195983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38" y="3773702"/>
            <a:ext cx="3567112" cy="2172859"/>
          </a:xfrm>
        </p:spPr>
      </p:pic>
    </p:spTree>
    <p:extLst>
      <p:ext uri="{BB962C8B-B14F-4D97-AF65-F5344CB8AC3E}">
        <p14:creationId xmlns:p14="http://schemas.microsoft.com/office/powerpoint/2010/main" val="5100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F16 Fighting Falcon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ESP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2" r="16122"/>
          <a:stretch>
            <a:fillRect/>
          </a:stretch>
        </p:blipFill>
        <p:spPr>
          <a:xfrm>
            <a:off x="4191000" y="2286000"/>
            <a:ext cx="4724400" cy="3352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Build Time</a:t>
            </a:r>
          </a:p>
          <a:p>
            <a:r>
              <a:rPr lang="en-US" dirty="0" smtClean="0"/>
              <a:t>Approx. 20 </a:t>
            </a:r>
            <a:r>
              <a:rPr lang="en-US" dirty="0" err="1" smtClean="0"/>
              <a:t>hrs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Estimated Rebuild Time</a:t>
            </a:r>
          </a:p>
          <a:p>
            <a:r>
              <a:rPr lang="en-US" dirty="0" smtClean="0"/>
              <a:t>Approx. 7-8 </a:t>
            </a:r>
            <a:r>
              <a:rPr lang="en-US" dirty="0" err="1" smtClean="0"/>
              <a:t>hrs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Rendering Time (From Scratch)</a:t>
            </a:r>
          </a:p>
          <a:p>
            <a:r>
              <a:rPr lang="en-US" dirty="0" smtClean="0"/>
              <a:t>14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Real Life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Goodness of Fit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14400" y="3761823"/>
            <a:ext cx="3565525" cy="2196617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27" y="3383280"/>
            <a:ext cx="3566160" cy="2953512"/>
          </a:xfrm>
        </p:spPr>
      </p:pic>
      <p:sp>
        <p:nvSpPr>
          <p:cNvPr id="10" name="TextBox 9"/>
          <p:cNvSpPr txBox="1"/>
          <p:nvPr/>
        </p:nvSpPr>
        <p:spPr>
          <a:xfrm>
            <a:off x="4648200" y="6262255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"Pakistani F-16" by United States Air Force - USAF news article (direct link). Licensed under Public domain via Wikimedia Commons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121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Not Generating Wing 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Air Intake is Elliptical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Existing Issues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69489"/>
            <a:ext cx="3565525" cy="2381284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38" y="3746678"/>
            <a:ext cx="3567112" cy="2226906"/>
          </a:xfrm>
        </p:spPr>
      </p:pic>
    </p:spTree>
    <p:extLst>
      <p:ext uri="{BB962C8B-B14F-4D97-AF65-F5344CB8AC3E}">
        <p14:creationId xmlns:p14="http://schemas.microsoft.com/office/powerpoint/2010/main" val="2579735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84</TotalTime>
  <Words>240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Qualitative Modeling of Aircraft Geometries for Comparison with Numerical Methods</vt:lpstr>
      <vt:lpstr>Background</vt:lpstr>
      <vt:lpstr>Objective</vt:lpstr>
      <vt:lpstr>OpenVSP</vt:lpstr>
      <vt:lpstr>F16 Fighting Falcon  OpenVSP</vt:lpstr>
      <vt:lpstr>Engineering Sketch Pad</vt:lpstr>
      <vt:lpstr>F16 Fighting Falcon  ESP</vt:lpstr>
      <vt:lpstr>Goodness of Fit</vt:lpstr>
      <vt:lpstr>Existing Issues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 Modeling of Aircraft Geometries for Comparison with Numerical Methods</dc:title>
  <dc:creator>Joel</dc:creator>
  <cp:lastModifiedBy>Joel</cp:lastModifiedBy>
  <cp:revision>10</cp:revision>
  <dcterms:created xsi:type="dcterms:W3CDTF">2014-07-25T10:16:21Z</dcterms:created>
  <dcterms:modified xsi:type="dcterms:W3CDTF">2014-07-25T11:40:34Z</dcterms:modified>
</cp:coreProperties>
</file>