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2BD4E-B116-4854-A431-76DE2F0A207D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7B0C58-F393-4760-AE81-7CF9848A98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Qualitative Modeling of Aircraft Geometries for Comparison with Numerical Methods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7" y="1562100"/>
            <a:ext cx="2461868" cy="2209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19151"/>
            <a:ext cx="2457197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" y="5086384"/>
            <a:ext cx="2819400" cy="1771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16" y="2478231"/>
            <a:ext cx="3720468" cy="17889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1" y="1524000"/>
            <a:ext cx="228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Open VSP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34649" y="1519304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Engineering Sketch Pad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4267201"/>
            <a:ext cx="2086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F16 Fighting Falcon</a:t>
            </a:r>
          </a:p>
          <a:p>
            <a:endParaRPr lang="en-US" dirty="0"/>
          </a:p>
          <a:p>
            <a:r>
              <a:rPr lang="en-US" dirty="0" smtClean="0"/>
              <a:t>Build Time: 20+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1" y="3326078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Boeing 747-400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1" y="4987087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Cessna 182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778" y="6488668"/>
            <a:ext cx="20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F16 Fighting Falcon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7" y="2350301"/>
            <a:ext cx="2963380" cy="16288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7" y="4626397"/>
            <a:ext cx="2963380" cy="18051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37883" y="1570166"/>
            <a:ext cx="192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Build Methodology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63812" y="3980067"/>
            <a:ext cx="266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Build, offset, scale cross-sections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6172200"/>
            <a:ext cx="243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Translate and blend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207</TotalTime>
  <Words>42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Qualitative Modeling of Aircraft Geometries for Comparison with Numerical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Modeling of Aircraft Geometries for Comparison with Numerical Methods</dc:title>
  <dc:creator>Joel</dc:creator>
  <cp:lastModifiedBy>Joel</cp:lastModifiedBy>
  <cp:revision>5</cp:revision>
  <dcterms:created xsi:type="dcterms:W3CDTF">2014-08-04T12:43:52Z</dcterms:created>
  <dcterms:modified xsi:type="dcterms:W3CDTF">2014-08-04T16:11:10Z</dcterms:modified>
</cp:coreProperties>
</file>