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Big Data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Big data programming models define how data is processed, stored, and analyzed in distributed environments. They abstract infrastructure complexities and enable developers to focus on writing scalable, high-performance code.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Purpose and Importance of Programming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 models provide the computational backbone for big data systems. They support parallelism, fault tolerance, data distribution, and the 5 Vs of big data. Examples include MapReduce, DAG, and NoSQL systems.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MapReduce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4ced4202-9bad-4220-9135-f6edaef0a20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336947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Directed Acyclic Graph (DAG)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40599c94-dcd1-45bc-9454-521e1376d5a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8064000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Message Passing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fa90b95c-3a2a-492d-9477-e2a52fb7b50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481559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Bulk Synchronous Parallel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5e5b726c-a1aa-42ee-9a2c-9592070e948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825226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5feb0957-6f4c-4e8f-9698-484ad263f9f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9039992" cy="3200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NoSQL Programming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ded4ef80-8ac6-4d63-87fa-a9c9923017d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11175167" cy="32004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