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presentation explores the architecture, features, and implications of six major big data programming models: MapReduce, Directed Acyclic Graph (DAG), Message Passing, Bulk Synchronous Parallel (BSP), Workflow, and NoSQL. Use cases in environmental sensing and ISFET-based pH sensor modeling will guide our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For instance, BSP provides structured parallelism; NoSQL enables scalable storage; DAG supports high-level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ML model training maps to BSP; simulations to workflow; storage to NoSQL; computation modeled via DAG (Bhardwaj et al., 2019).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Spark outperforms MapReduce for iterative tasks due to DAG optimizations. Storage handled via NoSQL. Workflow pipelines automate processes (Haripriya et al., 2016).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DAG-based systems like Spark offer performance but require tuning. MPI provides control but is complex. Adoption depends on use-case scale and team expertise (Hashem et al., 2015).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Match programming model to task type for efficiency and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APA 7 citations for key sources referenced throughout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Programming models abstract the complexity of parallel computing, enabling scalable processing of massive datasets. They are essential in domains like sensor networks, environmental monitoring, and machine learning (Dean &amp; Ghemawat, 2008).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Each model offers unique abstraction levels, parallelism support, and application compatibility. Their adoption impacts performance, fault tolerance, and infrastructure alignment (Lee et al., 2018).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Excellent for tasks like log aggregation and batch processing. Limitation includes inefficiency for iterative computations. Used in air quality simulations for pollutant averaging (Dean &amp; Ghemawat, 2008).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Spark and TensorFlow leverage DAGs to optimize execution. Air quality clustering and sensor simulations benefit from DAG scheduling (Zaharia et al., 2016).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MPI is used in encryption, simulation, and tightly coupled workloads. The MPIM model improved AES encryption performance via memory mapping and message passing (Dheyab et al., 2019).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Ideal for iterative ML tasks like Random Forest training. Spark stages align with BSP, improving clustering performance (Valiant, 1990).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Workflow tools like NiFi and KNIME manage pipelines. Used in ISFET simulation stages: model building, training, evaluation (Wang et al., 2016).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Useful for semi-structured sensor data. MongoDB and HBase support environmental monitoring and ISFET simulations (Han et al., 2011).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 of Programming Models for Big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DDS-8530 V1 | National University | Jemael Nzihou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Comparison: Abstraction | Parallelism | Applications | Infrastructure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ISFET Sensor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Stages: Simulation | Preprocessing | ML | Compensation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Air Quality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Use: Rolling average | Clustering | Spark vs MapReduce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 of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Scalability | Compatibility | Learning curve | Tool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MapReduce – batch jobs</a:t>
            </a:r>
          </a:p>
          <a:p>
            <a:r>
              <a:t>DAG/BSP – ML</a:t>
            </a:r>
          </a:p>
          <a:p>
            <a:r>
              <a:t>Workflow – automation</a:t>
            </a:r>
          </a:p>
          <a:p>
            <a:r>
              <a:t>MPI – HPC</a:t>
            </a:r>
          </a:p>
          <a:p>
            <a:r>
              <a:t>NoSQL – flexible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Dean &amp; Ghemawat (2008), Zaharia et al. (2016), Dheyab et al. (2019), Bhardwaj et al. (2019), Han et al. (2011), Valiant (1990), Wang et al. (2016), Hashem et al. (2015)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Programming Models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models abstract the complexity of parallel computing, enabling scalable processing of massive datasets. They are essential in domains like sensor networks, environmental monitoring, and machine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MapReduce, DAG, Message Passing, BSP, Workflow, NoSQL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MapReduce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Batch-oriented | Fault-tolerant | Disk-based | Used in log aggregation, batch jobs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Directed Acyclic Graph (DAG)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task dependencies | Lazy evaluation | Spark and TensorFlow based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Passing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MPI-based | Direct inter-node communication | High performance for simulation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Bulk Synchronous Parallel (BSP)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Superstep model | Synchronization barriers | Spark aligns with BSP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Workflow-Based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Stage-based | Pipeline automation | Apache NiFi, KNIME supported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NoSQL-Based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Schema-less | Scalable | Time-series support | MongoDB, HBase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