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5E2"/>
    <a:srgbClr val="A5B993"/>
    <a:srgbClr val="B28087"/>
    <a:srgbClr val="F5D69C"/>
    <a:srgbClr val="63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7"/>
    <p:restoredTop sz="92904"/>
  </p:normalViewPr>
  <p:slideViewPr>
    <p:cSldViewPr snapToGrid="0" snapToObjects="1">
      <p:cViewPr>
        <p:scale>
          <a:sx n="118" d="100"/>
          <a:sy n="118" d="100"/>
        </p:scale>
        <p:origin x="-597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30606-955D-2B45-8D6F-D566A802CC9B}" type="datetimeFigureOut">
              <a:rPr lang="en-US" smtClean="0"/>
              <a:t>5/5/2018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5C4E-6F42-9E43-9195-C74418DDFF7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1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5C4E-6F42-9E43-9195-C74418DDFF7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7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C5C4E-6F42-9E43-9195-C74418DDFF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tx1">
                <a:lumMod val="65000"/>
              </a:schemeClr>
            </a:gs>
            <a:gs pos="100000">
              <a:schemeClr val="tx1">
                <a:lumMod val="5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964" y="1439547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04/2018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04084" y="2054087"/>
            <a:ext cx="9048372" cy="4168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1965" y="2364059"/>
            <a:ext cx="948368" cy="423746"/>
          </a:xfrm>
          <a:prstGeom prst="rect">
            <a:avLst/>
          </a:prstGeom>
          <a:solidFill>
            <a:srgbClr val="63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Inicio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22733" y="3166946"/>
            <a:ext cx="1646548" cy="423747"/>
          </a:xfrm>
          <a:prstGeom prst="rect">
            <a:avLst/>
          </a:prstGeom>
          <a:solidFill>
            <a:srgbClr val="F5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Planificación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9281" y="3969835"/>
            <a:ext cx="4248442" cy="423747"/>
          </a:xfrm>
          <a:prstGeom prst="rect">
            <a:avLst/>
          </a:prstGeom>
          <a:solidFill>
            <a:srgbClr val="B28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Ejecución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21965" y="4750420"/>
            <a:ext cx="8653742" cy="423747"/>
          </a:xfrm>
          <a:prstGeom prst="rect">
            <a:avLst/>
          </a:prstGeom>
          <a:solidFill>
            <a:srgbClr val="EAF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Seguimiento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y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17722" y="5508703"/>
            <a:ext cx="1657985" cy="423747"/>
          </a:xfrm>
          <a:prstGeom prst="rect">
            <a:avLst/>
          </a:prstGeom>
          <a:solidFill>
            <a:srgbClr val="A5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Cierre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22732" y="1439547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05/2018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23500" y="1437165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06/2018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24268" y="1437165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07/2018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25036" y="1437165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08/2018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25804" y="1437165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09/2018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26572" y="1434783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10/2018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627340" y="1434783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704084" y="956807"/>
            <a:ext cx="9048372" cy="4177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21965" y="1266779"/>
            <a:ext cx="948368" cy="423746"/>
          </a:xfrm>
          <a:prstGeom prst="rect">
            <a:avLst/>
          </a:prstGeom>
          <a:solidFill>
            <a:srgbClr val="63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Establecer objetivos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22733" y="2069666"/>
            <a:ext cx="1646548" cy="423747"/>
          </a:xfrm>
          <a:prstGeom prst="rect">
            <a:avLst/>
          </a:prstGeom>
          <a:solidFill>
            <a:srgbClr val="F5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Análisis y relevamiento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9281" y="2872555"/>
            <a:ext cx="1181685" cy="423747"/>
          </a:xfrm>
          <a:prstGeom prst="rect">
            <a:avLst/>
          </a:prstGeom>
          <a:solidFill>
            <a:srgbClr val="B28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Diseño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21965" y="3653140"/>
            <a:ext cx="8653742" cy="423747"/>
          </a:xfrm>
          <a:prstGeom prst="rect">
            <a:avLst/>
          </a:prstGeom>
          <a:solidFill>
            <a:srgbClr val="EAF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Gestión de desvíos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98177" y="4411423"/>
            <a:ext cx="977530" cy="423747"/>
          </a:xfrm>
          <a:prstGeom prst="rect">
            <a:avLst/>
          </a:prstGeom>
          <a:solidFill>
            <a:srgbClr val="A5B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Lecciones aprendidas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027" y="1358209"/>
            <a:ext cx="20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Inicio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27" y="2124081"/>
            <a:ext cx="20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Planificación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3027" y="2872555"/>
            <a:ext cx="20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Ejecución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3027" y="3653140"/>
            <a:ext cx="231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Seguimiento y Control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3027" y="4438630"/>
            <a:ext cx="209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Cierre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902661" y="2873554"/>
            <a:ext cx="2370806" cy="423747"/>
          </a:xfrm>
          <a:prstGeom prst="rect">
            <a:avLst/>
          </a:prstGeom>
          <a:solidFill>
            <a:srgbClr val="B28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Desarrollo y Testing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2921964" y="625891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04/2018</a:t>
            </a:r>
            <a:endParaRPr lang="en-US" dirty="0"/>
          </a:p>
        </p:txBody>
      </p:sp>
      <p:sp>
        <p:nvSpPr>
          <p:cNvPr id="15" name="TextBox 24"/>
          <p:cNvSpPr txBox="1"/>
          <p:nvPr/>
        </p:nvSpPr>
        <p:spPr>
          <a:xfrm>
            <a:off x="4022732" y="625891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05/2018</a:t>
            </a:r>
            <a:endParaRPr lang="en-US" dirty="0"/>
          </a:p>
        </p:txBody>
      </p:sp>
      <p:sp>
        <p:nvSpPr>
          <p:cNvPr id="16" name="TextBox 25"/>
          <p:cNvSpPr txBox="1"/>
          <p:nvPr/>
        </p:nvSpPr>
        <p:spPr>
          <a:xfrm>
            <a:off x="5123500" y="623509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06/2018</a:t>
            </a:r>
            <a:endParaRPr lang="en-US" dirty="0"/>
          </a:p>
        </p:txBody>
      </p:sp>
      <p:sp>
        <p:nvSpPr>
          <p:cNvPr id="18" name="TextBox 26"/>
          <p:cNvSpPr txBox="1"/>
          <p:nvPr/>
        </p:nvSpPr>
        <p:spPr>
          <a:xfrm>
            <a:off x="6224268" y="623509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07/2018</a:t>
            </a:r>
            <a:endParaRPr lang="en-US" dirty="0"/>
          </a:p>
        </p:txBody>
      </p:sp>
      <p:sp>
        <p:nvSpPr>
          <p:cNvPr id="19" name="TextBox 27"/>
          <p:cNvSpPr txBox="1"/>
          <p:nvPr/>
        </p:nvSpPr>
        <p:spPr>
          <a:xfrm>
            <a:off x="7325036" y="623509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08/2018</a:t>
            </a:r>
            <a:endParaRPr lang="en-US" dirty="0"/>
          </a:p>
        </p:txBody>
      </p:sp>
      <p:sp>
        <p:nvSpPr>
          <p:cNvPr id="20" name="TextBox 28"/>
          <p:cNvSpPr txBox="1"/>
          <p:nvPr/>
        </p:nvSpPr>
        <p:spPr>
          <a:xfrm>
            <a:off x="8425804" y="623509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09/2018</a:t>
            </a:r>
            <a:endParaRPr lang="en-US" dirty="0"/>
          </a:p>
        </p:txBody>
      </p:sp>
      <p:sp>
        <p:nvSpPr>
          <p:cNvPr id="22" name="TextBox 29"/>
          <p:cNvSpPr txBox="1"/>
          <p:nvPr/>
        </p:nvSpPr>
        <p:spPr>
          <a:xfrm>
            <a:off x="9526572" y="621127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10/2018</a:t>
            </a:r>
            <a:endParaRPr lang="en-US" dirty="0"/>
          </a:p>
        </p:txBody>
      </p:sp>
      <p:sp>
        <p:nvSpPr>
          <p:cNvPr id="23" name="TextBox 31"/>
          <p:cNvSpPr txBox="1"/>
          <p:nvPr/>
        </p:nvSpPr>
        <p:spPr>
          <a:xfrm>
            <a:off x="10627340" y="621127"/>
            <a:ext cx="948368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11/2018</a:t>
            </a:r>
            <a:endParaRPr lang="en-US" dirty="0"/>
          </a:p>
        </p:txBody>
      </p:sp>
      <p:sp>
        <p:nvSpPr>
          <p:cNvPr id="24" name="Rectangle 33"/>
          <p:cNvSpPr/>
          <p:nvPr/>
        </p:nvSpPr>
        <p:spPr>
          <a:xfrm>
            <a:off x="9325320" y="2872553"/>
            <a:ext cx="1272857" cy="423747"/>
          </a:xfrm>
          <a:prstGeom prst="rect">
            <a:avLst/>
          </a:prstGeom>
          <a:solidFill>
            <a:srgbClr val="B28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Capacitación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2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4929</TotalTime>
  <Words>47</Words>
  <Application>Microsoft Office PowerPoint</Application>
  <PresentationFormat>Personalizado</PresentationFormat>
  <Paragraphs>45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Depth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V, Jonathan</dc:creator>
  <cp:lastModifiedBy>Federico González</cp:lastModifiedBy>
  <cp:revision>15</cp:revision>
  <dcterms:created xsi:type="dcterms:W3CDTF">2018-01-13T13:02:42Z</dcterms:created>
  <dcterms:modified xsi:type="dcterms:W3CDTF">2018-05-05T19:05:46Z</dcterms:modified>
</cp:coreProperties>
</file>