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 – Monitor de HCD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0321" y="3701667"/>
            <a:ext cx="4167101" cy="2234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Federico Gonzalez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Mariano De Rosa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Marcelo Nelson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Jorge Arroyo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Soluciones actuales en el mercado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 hay soluciones actuales en el mercado. Es un desarrollo particular para el Banco de Sangre del Hospital Garrahan.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Propuesta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Alcance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Soluciones Similares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El Hospital de Pediatría Garrahan brinda desde 1987 atención médica integral a la población infantil y actúa como hospital de referencia del sistema de atención médica pediátrica.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Cada semana se transfunden aproximadamente 600 unidades de componentes de la sangre para tratamiento de niños que padecen enfermedades de mediana y alta complejidad. El Banco de Sangre del Garrahan es el ente encargado de abastecer al hospital en su demanda diaria y además brinda unidades requeridas por otras instituciones de salud pública y privada.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Los componentes de la sangre son un producto perecedero y escaso, que manejan una incertidumbre en su oferta y demanda, ya que son variables estocásticas-no controlables.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Actualmente no se poseen herramientas algunas que determinen la capacidad de producción (o atención), por lo cual se desconoce si se poseen recursos por demás o menos, y así también a que porcentaje de capacidad se está trabajando.</a:t>
            </a:r>
            <a:endParaRPr/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 - Continuación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El proceso de irradiación es una etapa crítica para la liberación de las unidades. A la fecha sólo se ha generado como herramienta informática un archivo Excel con macros para optimizar los registros y base de datos. Actualmente, esta herramienta es insuficiente para la alta producción generada por el puesto, y se requiere con suma urgencia la incorporación de un software.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51459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En un estudio realizado para el banco de sangre en el año 2017, como parte del análisis de situación inicial se ha detectado la ausencia de un sistema de almacenamiento y logística robusto y establecido.</a:t>
            </a:r>
            <a:endParaRPr/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906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Propuesta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0321" y="2159306"/>
            <a:ext cx="9613861" cy="427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Brindar al Banco de Sangre del Garrahan un software que modele y pronostique escenarios para el stock de unidades mediante una simulación.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Brindar al Banco de Sangre del Garrahan un software que modele y pronostique escenarios sobre capacidad de producción/atención de donantes mediante una simulación.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Reemplazar el archivo Excel con un software que permita la mejora y estandarización de solicitudes de irradiación.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Implementar un sistema para la organización y control de insumos en almacenes.</a:t>
            </a:r>
            <a:endParaRPr/>
          </a:p>
          <a:p>
            <a:pPr indent="-76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Alcance - Softwares de simulación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El simulador podrá evaluar el costo de las diferentes decisiones y seleccionar el nivel de inventario óptimo para una configuración específica.</a:t>
            </a:r>
            <a:endParaRPr sz="2000"/>
          </a:p>
          <a:p>
            <a:pPr indent="-2032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Proyectar, según variaciones de variables específicas, niveles de stock necesario Ejemplo: Un paciente necesita sangre Grupo A. En el inventario tengo: -Grupo 0 que vence hoy. -Grupo 0- que vence mañana. -Grupo A que vence en tres días. ¿Cuál me convendría otorgar?</a:t>
            </a:r>
            <a:endParaRPr sz="2000"/>
          </a:p>
          <a:p>
            <a:pPr indent="-2032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 deberá determinar en un modelo la capacidad de planta según variables establecidas (tiempo de actividades, puestos de trabajo, cantidad de personal, etc).</a:t>
            </a:r>
            <a:endParaRPr sz="2000"/>
          </a:p>
          <a:p>
            <a:pPr indent="-2032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 capacidad se determinará desde el ingreso del donantes hasta el proceso de almacenamiento de la unidad.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Capacidad para poder comparar un escenario con otro con sus respectivos resultado.</a:t>
            </a:r>
            <a:endParaRPr sz="2000"/>
          </a:p>
          <a:p>
            <a:pPr indent="-1270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Alcance - Sistema de gestión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Alta de pedidos de irradiación.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Carga en base de datos de los números ID de cada unidad irradiada.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Trazabilidad de operador, fecha, hora, lote de etiqueta usada, cantidad y tipo de unidad irradiada, etc.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 debe poder realizar búsquedas en la base de datos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 requiere que por cada pedido de irradiación finalizado, además de quedar guardado en la base, se imprima un informe por triplicado.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 debe poder sacar un informe mensual de cantidades de unidades irradiadas para cada institución.</a:t>
            </a:r>
            <a:endParaRPr sz="2000"/>
          </a:p>
          <a:p>
            <a:pPr indent="-1270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/>
              <a:t>Alcance - Sistema de control de stock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Realización de pedidos de insumos por medio de software (nuevo software de gestión de calidad).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Eliminación de formulario de pedido de material.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Registros para trazabilidad por medio de escaneo de códigos de barra e ID de unidades de sangre.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Cálculo de consumos esperados, promedios y proyectados según donaciones.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Determinación de periodo de pedidos según consumo, espacio y tiempo.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El sistema registrará no solo las altas y bajas de material detallando lote en uso para períodos determinados, sino también se generarán estadísticas de consumos y comparaciones con consumos esperados y proyectados.</a:t>
            </a:r>
            <a:endParaRPr sz="2000"/>
          </a:p>
          <a:p>
            <a:pPr indent="-203200" lvl="0" marL="228600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También se recomienda tener alarmas de stock mínimo para el depósito de insumos.</a:t>
            </a:r>
            <a:endParaRPr sz="2000"/>
          </a:p>
          <a:p>
            <a:pPr indent="-1270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Custom 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C00000"/>
      </a:accent1>
      <a:accent2>
        <a:srgbClr val="464646"/>
      </a:accent2>
      <a:accent3>
        <a:srgbClr val="7F7F7F"/>
      </a:accent3>
      <a:accent4>
        <a:srgbClr val="7F7F7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