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86" r:id="rId2"/>
    <p:sldId id="288" r:id="rId3"/>
    <p:sldId id="289" r:id="rId4"/>
    <p:sldId id="290" r:id="rId5"/>
    <p:sldId id="291" r:id="rId6"/>
    <p:sldId id="292" r:id="rId7"/>
    <p:sldId id="294" r:id="rId8"/>
    <p:sldId id="295" r:id="rId9"/>
    <p:sldId id="297" r:id="rId10"/>
    <p:sldId id="29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8FEFCC-7B32-42AE-9670-E75BA3E9F796}">
          <p14:sldIdLst>
            <p14:sldId id="286"/>
            <p14:sldId id="288"/>
            <p14:sldId id="289"/>
            <p14:sldId id="290"/>
            <p14:sldId id="291"/>
            <p14:sldId id="292"/>
            <p14:sldId id="294"/>
            <p14:sldId id="295"/>
            <p14:sldId id="297"/>
            <p14:sldId id="298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CA56"/>
    <a:srgbClr val="008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1" autoAdjust="0"/>
    <p:restoredTop sz="94660"/>
  </p:normalViewPr>
  <p:slideViewPr>
    <p:cSldViewPr snapToGrid="0">
      <p:cViewPr>
        <p:scale>
          <a:sx n="75" d="100"/>
          <a:sy n="75" d="100"/>
        </p:scale>
        <p:origin x="-513" y="-5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27/3/2018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027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27/3/2018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693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27/3/2018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847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27/3/2018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046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27/3/2018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983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27/3/2018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437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27/3/2018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780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27/3/2018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138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7C5E980-106F-4BE7-97A7-53F4F15E0A91}" type="datetimeFigureOut">
              <a:rPr lang="es-AR" smtClean="0"/>
              <a:t>27/3/2018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88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27/3/2018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888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27/3/2018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22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27/3/2018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361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27/3/2018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097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27/3/2018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951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27/3/2018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161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27/3/2018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30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27/3/2018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218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E980-106F-4BE7-97A7-53F4F15E0A91}" type="datetimeFigureOut">
              <a:rPr lang="es-AR" smtClean="0"/>
              <a:t>27/3/2018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131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– </a:t>
            </a:r>
            <a:r>
              <a:rPr lang="en-US" dirty="0" err="1" smtClean="0"/>
              <a:t>Gestión</a:t>
            </a:r>
            <a:r>
              <a:rPr lang="en-US" dirty="0" smtClean="0"/>
              <a:t> de </a:t>
            </a:r>
            <a:r>
              <a:rPr lang="en-US" dirty="0" err="1" smtClean="0"/>
              <a:t>Edificios</a:t>
            </a:r>
            <a:r>
              <a:rPr lang="en-US" dirty="0" smtClean="0"/>
              <a:t> </a:t>
            </a:r>
            <a:r>
              <a:rPr lang="en-US" dirty="0" err="1" smtClean="0"/>
              <a:t>Inteligentes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Introduccion</a:t>
            </a:r>
          </a:p>
          <a:p>
            <a:r>
              <a:rPr lang="en-US" smtClean="0"/>
              <a:t>Necesidad</a:t>
            </a:r>
          </a:p>
          <a:p>
            <a:r>
              <a:rPr lang="en-US" smtClean="0"/>
              <a:t>Qué es ? Cómo funciona ? </a:t>
            </a:r>
          </a:p>
          <a:p>
            <a:r>
              <a:rPr lang="en-US" smtClean="0"/>
              <a:t>Funcionalidades principales</a:t>
            </a:r>
          </a:p>
          <a:p>
            <a:r>
              <a:rPr lang="en-US" smtClean="0">
                <a:solidFill>
                  <a:srgbClr val="C00000"/>
                </a:solidFill>
              </a:rPr>
              <a:t>Comparación </a:t>
            </a:r>
          </a:p>
          <a:p>
            <a:r>
              <a:rPr lang="en-US" smtClean="0"/>
              <a:t>Conclusiones </a:t>
            </a:r>
          </a:p>
          <a:p>
            <a:r>
              <a:rPr lang="en-US" smtClean="0"/>
              <a:t>Preguntas</a:t>
            </a:r>
          </a:p>
          <a:p>
            <a:pPr marL="0" indent="0">
              <a:buNone/>
            </a:pPr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823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Referencias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Haustech</a:t>
            </a:r>
            <a:endParaRPr lang="en-US" dirty="0" smtClean="0"/>
          </a:p>
          <a:p>
            <a:pPr lvl="1"/>
            <a:r>
              <a:rPr lang="en-US" dirty="0"/>
              <a:t>http://www.haustech.com.ar</a:t>
            </a:r>
            <a:r>
              <a:rPr lang="en-US" dirty="0" smtClean="0"/>
              <a:t>/</a:t>
            </a:r>
            <a:endParaRPr lang="en-US" dirty="0" smtClean="0"/>
          </a:p>
          <a:p>
            <a:r>
              <a:rPr lang="en-US" dirty="0" err="1" smtClean="0"/>
              <a:t>HPElectric</a:t>
            </a:r>
            <a:endParaRPr lang="en-US" dirty="0" smtClean="0"/>
          </a:p>
          <a:p>
            <a:pPr lvl="1"/>
            <a:r>
              <a:rPr lang="en-US" dirty="0"/>
              <a:t>http://www.hpelectric.com.ar</a:t>
            </a:r>
            <a:endParaRPr lang="en-US" dirty="0"/>
          </a:p>
          <a:p>
            <a:r>
              <a:rPr lang="en-US" dirty="0" smtClean="0"/>
              <a:t>Z-Wave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://www.z-wave.com</a:t>
            </a:r>
            <a:endParaRPr lang="en-US" dirty="0" smtClean="0"/>
          </a:p>
          <a:p>
            <a:r>
              <a:rPr lang="en-US" dirty="0" err="1" smtClean="0"/>
              <a:t>Reporte</a:t>
            </a:r>
            <a:r>
              <a:rPr lang="en-US" dirty="0" smtClean="0"/>
              <a:t> </a:t>
            </a:r>
            <a:r>
              <a:rPr lang="en-US" dirty="0" err="1" smtClean="0"/>
              <a:t>Inmobiliario</a:t>
            </a:r>
            <a:endParaRPr lang="en-US" dirty="0" smtClean="0"/>
          </a:p>
          <a:p>
            <a:pPr lvl="2"/>
            <a:r>
              <a:rPr lang="en-US" dirty="0" smtClean="0"/>
              <a:t>http</a:t>
            </a:r>
            <a:r>
              <a:rPr lang="en-US" dirty="0"/>
              <a:t>://www.reporteinmobiliario.com/nuke/index.php</a:t>
            </a:r>
            <a:endParaRPr lang="en-US" dirty="0"/>
          </a:p>
          <a:p>
            <a:endParaRPr lang="en-US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4272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Estadísticas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 de 3 </a:t>
            </a:r>
            <a:r>
              <a:rPr lang="en-US" dirty="0" err="1" smtClean="0"/>
              <a:t>Millones</a:t>
            </a:r>
            <a:r>
              <a:rPr lang="en-US" dirty="0" smtClean="0"/>
              <a:t> de personas </a:t>
            </a:r>
            <a:r>
              <a:rPr lang="en-US" dirty="0" err="1" smtClean="0"/>
              <a:t>viven</a:t>
            </a:r>
            <a:r>
              <a:rPr lang="en-US" dirty="0" smtClean="0"/>
              <a:t> en </a:t>
            </a:r>
            <a:r>
              <a:rPr lang="en-US" dirty="0" err="1" smtClean="0"/>
              <a:t>edificios</a:t>
            </a:r>
            <a:endParaRPr lang="en-US" dirty="0" smtClean="0"/>
          </a:p>
          <a:p>
            <a:r>
              <a:rPr lang="en-US" dirty="0" smtClean="0"/>
              <a:t>Entre el 30% y el 40% del </a:t>
            </a:r>
            <a:r>
              <a:rPr lang="en-US" dirty="0" err="1" smtClean="0"/>
              <a:t>costo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expensas</a:t>
            </a:r>
            <a:r>
              <a:rPr lang="en-US" dirty="0" smtClean="0"/>
              <a:t> </a:t>
            </a:r>
            <a:r>
              <a:rPr lang="en-US" dirty="0" err="1" smtClean="0"/>
              <a:t>corresponde</a:t>
            </a:r>
            <a:r>
              <a:rPr lang="en-US" dirty="0" smtClean="0"/>
              <a:t> a </a:t>
            </a:r>
            <a:r>
              <a:rPr lang="en-US" dirty="0" err="1" smtClean="0"/>
              <a:t>servicios</a:t>
            </a:r>
            <a:r>
              <a:rPr lang="en-US" dirty="0" smtClean="0"/>
              <a:t> de </a:t>
            </a:r>
            <a:r>
              <a:rPr lang="en-US" dirty="0" err="1" smtClean="0"/>
              <a:t>electricidad</a:t>
            </a:r>
            <a:r>
              <a:rPr lang="en-US" dirty="0" smtClean="0"/>
              <a:t>, </a:t>
            </a:r>
            <a:r>
              <a:rPr lang="en-US" dirty="0" err="1" smtClean="0"/>
              <a:t>agua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smtClean="0"/>
              <a:t>gas.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165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smtClean="0"/>
              <a:t>el </a:t>
            </a:r>
            <a:r>
              <a:rPr lang="en-US" dirty="0" err="1" smtClean="0"/>
              <a:t>Mundo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tendencia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hacer</a:t>
            </a:r>
            <a:r>
              <a:rPr lang="en-US" dirty="0" smtClean="0"/>
              <a:t> un </a:t>
            </a:r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 err="1" smtClean="0"/>
              <a:t>racional</a:t>
            </a:r>
            <a:r>
              <a:rPr lang="en-US" dirty="0" smtClean="0"/>
              <a:t> de la </a:t>
            </a:r>
            <a:r>
              <a:rPr lang="en-US" dirty="0" err="1" smtClean="0"/>
              <a:t>energía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En </a:t>
            </a:r>
            <a:r>
              <a:rPr lang="en-US" dirty="0" err="1" smtClean="0"/>
              <a:t>Latinoamérica</a:t>
            </a:r>
            <a:r>
              <a:rPr lang="en-US" dirty="0" smtClean="0"/>
              <a:t> </a:t>
            </a:r>
            <a:r>
              <a:rPr lang="en-US" dirty="0" smtClean="0"/>
              <a:t>el </a:t>
            </a:r>
            <a:r>
              <a:rPr lang="en-US" dirty="0" err="1" smtClean="0"/>
              <a:t>país</a:t>
            </a:r>
            <a:r>
              <a:rPr lang="en-US" dirty="0" smtClean="0"/>
              <a:t> con mayor </a:t>
            </a:r>
            <a:r>
              <a:rPr lang="en-US" dirty="0" err="1" smtClean="0"/>
              <a:t>cantidad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edificios</a:t>
            </a:r>
            <a:r>
              <a:rPr lang="en-US" dirty="0" smtClean="0"/>
              <a:t> </a:t>
            </a:r>
            <a:r>
              <a:rPr lang="en-US" dirty="0" err="1" smtClean="0"/>
              <a:t>inteligentes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Brasil</a:t>
            </a:r>
            <a:r>
              <a:rPr lang="en-US" dirty="0" smtClean="0"/>
              <a:t>,  y </a:t>
            </a:r>
            <a:r>
              <a:rPr lang="en-US" dirty="0" err="1" smtClean="0"/>
              <a:t>luego</a:t>
            </a:r>
            <a:r>
              <a:rPr lang="en-US" dirty="0" smtClean="0"/>
              <a:t> le </a:t>
            </a:r>
            <a:r>
              <a:rPr lang="en-US" dirty="0" err="1" smtClean="0"/>
              <a:t>sigue</a:t>
            </a:r>
            <a:r>
              <a:rPr lang="en-US" dirty="0" smtClean="0"/>
              <a:t> la Argentina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mayoría</a:t>
            </a:r>
            <a:r>
              <a:rPr lang="en-US" dirty="0" smtClean="0"/>
              <a:t> de los </a:t>
            </a:r>
            <a:r>
              <a:rPr lang="en-US" dirty="0" err="1" smtClean="0"/>
              <a:t>consumidores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dichas</a:t>
            </a:r>
            <a:r>
              <a:rPr lang="en-US" dirty="0" smtClean="0"/>
              <a:t> </a:t>
            </a:r>
            <a:r>
              <a:rPr lang="en-US" dirty="0" err="1" smtClean="0"/>
              <a:t>unidades</a:t>
            </a:r>
            <a:r>
              <a:rPr lang="en-US" dirty="0" smtClean="0"/>
              <a:t> son personas de </a:t>
            </a:r>
            <a:r>
              <a:rPr lang="en-US" dirty="0" smtClean="0"/>
              <a:t>entre </a:t>
            </a:r>
            <a:r>
              <a:rPr lang="en-US" dirty="0" smtClean="0"/>
              <a:t>36 </a:t>
            </a:r>
            <a:r>
              <a:rPr lang="en-US" dirty="0" smtClean="0"/>
              <a:t>y </a:t>
            </a:r>
            <a:r>
              <a:rPr lang="en-US" dirty="0" smtClean="0"/>
              <a:t>55 </a:t>
            </a:r>
            <a:r>
              <a:rPr lang="en-US" dirty="0" err="1" smtClean="0"/>
              <a:t>años</a:t>
            </a:r>
            <a:r>
              <a:rPr lang="en-US" dirty="0" smtClean="0"/>
              <a:t> de </a:t>
            </a:r>
            <a:r>
              <a:rPr lang="en-US" dirty="0" err="1" smtClean="0"/>
              <a:t>edad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estima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proxima</a:t>
            </a:r>
            <a:r>
              <a:rPr lang="en-US" dirty="0" smtClean="0"/>
              <a:t> </a:t>
            </a:r>
            <a:r>
              <a:rPr lang="en-US" dirty="0" err="1" smtClean="0"/>
              <a:t>generacion</a:t>
            </a:r>
            <a:r>
              <a:rPr lang="en-US" dirty="0" smtClean="0"/>
              <a:t> (los </a:t>
            </a:r>
            <a:r>
              <a:rPr lang="en-US" dirty="0" err="1" smtClean="0"/>
              <a:t>millenials</a:t>
            </a:r>
            <a:r>
              <a:rPr lang="en-US" dirty="0" smtClean="0"/>
              <a:t>) </a:t>
            </a:r>
            <a:r>
              <a:rPr lang="en-US" dirty="0" err="1" smtClean="0"/>
              <a:t>seran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conservadores</a:t>
            </a:r>
            <a:r>
              <a:rPr lang="en-US" dirty="0" smtClean="0"/>
              <a:t> y mas </a:t>
            </a:r>
            <a:r>
              <a:rPr lang="en-US" dirty="0" err="1" smtClean="0"/>
              <a:t>exigentes</a:t>
            </a:r>
            <a:r>
              <a:rPr lang="en-US" dirty="0" smtClean="0"/>
              <a:t> a la </a:t>
            </a:r>
            <a:r>
              <a:rPr lang="en-US" dirty="0" err="1" smtClean="0"/>
              <a:t>hora</a:t>
            </a:r>
            <a:r>
              <a:rPr lang="en-US" dirty="0" smtClean="0"/>
              <a:t> de </a:t>
            </a:r>
            <a:r>
              <a:rPr lang="en-US" dirty="0" err="1" smtClean="0"/>
              <a:t>elegir</a:t>
            </a:r>
            <a:r>
              <a:rPr lang="en-US" dirty="0" smtClean="0"/>
              <a:t> un </a:t>
            </a:r>
            <a:r>
              <a:rPr lang="en-US" dirty="0" err="1" smtClean="0"/>
              <a:t>hogar</a:t>
            </a:r>
            <a:endParaRPr lang="en-US" dirty="0" smtClean="0"/>
          </a:p>
          <a:p>
            <a:r>
              <a:rPr lang="es-AR" dirty="0" smtClean="0"/>
              <a:t>El consumo energético no fue tomado en cuenta en la última </a:t>
            </a:r>
            <a:r>
              <a:rPr lang="es-AR" dirty="0" err="1" smtClean="0"/>
              <a:t>decada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6233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Oportunidades actuales	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Sociales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mayor </a:t>
            </a:r>
            <a:r>
              <a:rPr lang="en-US" dirty="0" err="1" smtClean="0"/>
              <a:t>concientización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el </a:t>
            </a:r>
            <a:r>
              <a:rPr lang="en-US" dirty="0" err="1" smtClean="0"/>
              <a:t>cuidado</a:t>
            </a:r>
            <a:r>
              <a:rPr lang="en-US" dirty="0" smtClean="0"/>
              <a:t> </a:t>
            </a:r>
            <a:r>
              <a:rPr lang="en-US" dirty="0" smtClean="0"/>
              <a:t>del </a:t>
            </a:r>
            <a:r>
              <a:rPr lang="en-US" dirty="0" err="1" smtClean="0"/>
              <a:t>medio</a:t>
            </a:r>
            <a:r>
              <a:rPr lang="en-US" dirty="0" smtClean="0"/>
              <a:t> </a:t>
            </a:r>
            <a:r>
              <a:rPr lang="en-US" dirty="0" err="1" smtClean="0"/>
              <a:t>ambiente</a:t>
            </a:r>
            <a:endParaRPr lang="en-US" dirty="0" smtClean="0"/>
          </a:p>
          <a:p>
            <a:pPr lvl="1"/>
            <a:r>
              <a:rPr lang="en-US" dirty="0" err="1" smtClean="0"/>
              <a:t>Comunidad</a:t>
            </a:r>
            <a:r>
              <a:rPr lang="en-US" dirty="0" smtClean="0"/>
              <a:t> </a:t>
            </a:r>
            <a:r>
              <a:rPr lang="en-US" dirty="0" err="1" smtClean="0"/>
              <a:t>creciente</a:t>
            </a:r>
            <a:r>
              <a:rPr lang="en-US" dirty="0" smtClean="0"/>
              <a:t> en </a:t>
            </a:r>
            <a:r>
              <a:rPr lang="en-US" dirty="0" err="1" smtClean="0"/>
              <a:t>espacios</a:t>
            </a:r>
            <a:r>
              <a:rPr lang="en-US" dirty="0" smtClean="0"/>
              <a:t> </a:t>
            </a:r>
            <a:r>
              <a:rPr lang="en-US" dirty="0" err="1" smtClean="0"/>
              <a:t>sociales</a:t>
            </a:r>
            <a:r>
              <a:rPr lang="en-US" dirty="0" smtClean="0"/>
              <a:t> de </a:t>
            </a:r>
            <a:r>
              <a:rPr lang="en-US" dirty="0" err="1" smtClean="0"/>
              <a:t>individuos</a:t>
            </a:r>
            <a:r>
              <a:rPr lang="en-US" dirty="0" smtClean="0"/>
              <a:t> </a:t>
            </a:r>
            <a:r>
              <a:rPr lang="en-US" dirty="0" err="1" smtClean="0"/>
              <a:t>orientados</a:t>
            </a:r>
            <a:r>
              <a:rPr lang="en-US" dirty="0" smtClean="0"/>
              <a:t> al </a:t>
            </a:r>
            <a:r>
              <a:rPr lang="en-US" dirty="0" err="1" smtClean="0"/>
              <a:t>mundo</a:t>
            </a:r>
            <a:r>
              <a:rPr lang="en-US" dirty="0" smtClean="0"/>
              <a:t> del </a:t>
            </a:r>
            <a:r>
              <a:rPr lang="en-US" dirty="0" err="1" smtClean="0"/>
              <a:t>reciclaje</a:t>
            </a:r>
            <a:r>
              <a:rPr lang="en-US" dirty="0" smtClean="0"/>
              <a:t> y </a:t>
            </a:r>
            <a:r>
              <a:rPr lang="en-US" dirty="0" err="1" smtClean="0"/>
              <a:t>dismunicion</a:t>
            </a:r>
            <a:r>
              <a:rPr lang="en-US" dirty="0" smtClean="0"/>
              <a:t> de la </a:t>
            </a:r>
            <a:r>
              <a:rPr lang="en-US" dirty="0" err="1" smtClean="0"/>
              <a:t>huella</a:t>
            </a:r>
            <a:r>
              <a:rPr lang="en-US" dirty="0" smtClean="0"/>
              <a:t> de </a:t>
            </a:r>
            <a:r>
              <a:rPr lang="en-US" dirty="0" err="1" smtClean="0"/>
              <a:t>carbono</a:t>
            </a:r>
            <a:r>
              <a:rPr lang="en-US" dirty="0" smtClean="0"/>
              <a:t> (</a:t>
            </a:r>
            <a:r>
              <a:rPr lang="en-US" dirty="0" err="1" smtClean="0"/>
              <a:t>impacto</a:t>
            </a:r>
            <a:r>
              <a:rPr lang="en-US" dirty="0" smtClean="0"/>
              <a:t> </a:t>
            </a:r>
            <a:r>
              <a:rPr lang="en-US" dirty="0" err="1" smtClean="0"/>
              <a:t>ambiental</a:t>
            </a:r>
            <a:r>
              <a:rPr lang="en-US" dirty="0" smtClean="0"/>
              <a:t>) </a:t>
            </a:r>
            <a:endParaRPr lang="en-US" dirty="0" smtClean="0"/>
          </a:p>
          <a:p>
            <a:r>
              <a:rPr lang="en-US" dirty="0" err="1" smtClean="0"/>
              <a:t>Tecnológicas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La </a:t>
            </a:r>
            <a:r>
              <a:rPr lang="en-US" dirty="0" err="1" smtClean="0"/>
              <a:t>totalidad</a:t>
            </a:r>
            <a:r>
              <a:rPr lang="en-US" dirty="0" smtClean="0"/>
              <a:t> de los </a:t>
            </a:r>
            <a:r>
              <a:rPr lang="en-US" dirty="0" err="1" smtClean="0"/>
              <a:t>componentes</a:t>
            </a:r>
            <a:r>
              <a:rPr lang="en-US" dirty="0" smtClean="0"/>
              <a:t> se </a:t>
            </a:r>
            <a:r>
              <a:rPr lang="en-US" dirty="0" err="1" smtClean="0"/>
              <a:t>encuentran</a:t>
            </a:r>
            <a:r>
              <a:rPr lang="en-US" dirty="0" smtClean="0"/>
              <a:t> </a:t>
            </a:r>
            <a:r>
              <a:rPr lang="en-US" dirty="0" err="1" smtClean="0"/>
              <a:t>actualemente</a:t>
            </a:r>
            <a:r>
              <a:rPr lang="en-US" dirty="0" smtClean="0"/>
              <a:t> en </a:t>
            </a:r>
            <a:r>
              <a:rPr lang="en-US" dirty="0" smtClean="0"/>
              <a:t>el </a:t>
            </a:r>
            <a:r>
              <a:rPr lang="en-US" dirty="0" err="1" smtClean="0"/>
              <a:t>pais</a:t>
            </a:r>
            <a:endParaRPr lang="en-US" dirty="0" smtClean="0"/>
          </a:p>
          <a:p>
            <a:pPr lvl="1"/>
            <a:r>
              <a:rPr lang="en-US" dirty="0" err="1" smtClean="0"/>
              <a:t>Actuadores</a:t>
            </a:r>
            <a:r>
              <a:rPr lang="en-US" dirty="0" smtClean="0"/>
              <a:t>: </a:t>
            </a:r>
          </a:p>
          <a:p>
            <a:pPr lvl="3"/>
            <a:r>
              <a:rPr lang="en-US" dirty="0" err="1" smtClean="0"/>
              <a:t>Cerraduras</a:t>
            </a:r>
            <a:r>
              <a:rPr lang="en-US" dirty="0" smtClean="0"/>
              <a:t> </a:t>
            </a:r>
            <a:r>
              <a:rPr lang="en-US" dirty="0" err="1" smtClean="0"/>
              <a:t>magnéticas</a:t>
            </a:r>
            <a:endParaRPr lang="en-US" dirty="0" smtClean="0"/>
          </a:p>
          <a:p>
            <a:pPr lvl="3"/>
            <a:r>
              <a:rPr lang="en-US" dirty="0" err="1" smtClean="0"/>
              <a:t>Electrovalvulas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apertura</a:t>
            </a:r>
            <a:r>
              <a:rPr lang="en-US" dirty="0" smtClean="0"/>
              <a:t> y </a:t>
            </a:r>
            <a:r>
              <a:rPr lang="en-US" dirty="0" err="1" smtClean="0"/>
              <a:t>cierre</a:t>
            </a:r>
            <a:r>
              <a:rPr lang="en-US" dirty="0" smtClean="0"/>
              <a:t> de </a:t>
            </a:r>
            <a:r>
              <a:rPr lang="en-US" dirty="0" err="1" smtClean="0"/>
              <a:t>riegos</a:t>
            </a:r>
            <a:endParaRPr lang="en-US" dirty="0" smtClean="0"/>
          </a:p>
          <a:p>
            <a:pPr lvl="3"/>
            <a:r>
              <a:rPr lang="en-US" dirty="0" smtClean="0"/>
              <a:t>Aires </a:t>
            </a:r>
            <a:r>
              <a:rPr lang="en-US" dirty="0" err="1" smtClean="0"/>
              <a:t>acondicionado</a:t>
            </a:r>
            <a:r>
              <a:rPr lang="en-US" dirty="0" smtClean="0"/>
              <a:t> con </a:t>
            </a:r>
            <a:r>
              <a:rPr lang="en-US" dirty="0" err="1" smtClean="0"/>
              <a:t>conexion</a:t>
            </a:r>
            <a:r>
              <a:rPr lang="en-US" dirty="0" smtClean="0"/>
              <a:t> </a:t>
            </a:r>
            <a:r>
              <a:rPr lang="en-US" dirty="0" err="1" smtClean="0"/>
              <a:t>wifi</a:t>
            </a:r>
            <a:endParaRPr lang="en-US" dirty="0" smtClean="0"/>
          </a:p>
          <a:p>
            <a:pPr lvl="3"/>
            <a:r>
              <a:rPr lang="en-US" dirty="0" err="1" smtClean="0"/>
              <a:t>Heladeras</a:t>
            </a:r>
            <a:r>
              <a:rPr lang="en-US" dirty="0" smtClean="0"/>
              <a:t> con </a:t>
            </a:r>
            <a:r>
              <a:rPr lang="en-US" dirty="0" err="1" smtClean="0"/>
              <a:t>conexion</a:t>
            </a:r>
            <a:r>
              <a:rPr lang="en-US" dirty="0" smtClean="0"/>
              <a:t> Wi-Fi</a:t>
            </a:r>
          </a:p>
          <a:p>
            <a:pPr lvl="3"/>
            <a:endParaRPr lang="en-US" dirty="0" smtClean="0"/>
          </a:p>
          <a:p>
            <a:pPr lvl="1"/>
            <a:r>
              <a:rPr lang="en-US" dirty="0" err="1" smtClean="0"/>
              <a:t>Sensores</a:t>
            </a:r>
            <a:r>
              <a:rPr lang="en-US" dirty="0" smtClean="0"/>
              <a:t>: </a:t>
            </a:r>
            <a:endParaRPr lang="en-US" dirty="0" smtClean="0"/>
          </a:p>
          <a:p>
            <a:pPr lvl="2"/>
            <a:r>
              <a:rPr lang="en-US" dirty="0" err="1" smtClean="0"/>
              <a:t>Sensores</a:t>
            </a:r>
            <a:r>
              <a:rPr lang="en-US" dirty="0" smtClean="0"/>
              <a:t> de </a:t>
            </a:r>
            <a:r>
              <a:rPr lang="en-US" dirty="0" err="1" smtClean="0"/>
              <a:t>temperatura</a:t>
            </a:r>
            <a:endParaRPr lang="en-US" dirty="0" smtClean="0"/>
          </a:p>
          <a:p>
            <a:pPr lvl="2"/>
            <a:r>
              <a:rPr lang="en-US" dirty="0" err="1" smtClean="0"/>
              <a:t>Sensores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presencia</a:t>
            </a:r>
            <a:endParaRPr lang="en-US" dirty="0" smtClean="0"/>
          </a:p>
          <a:p>
            <a:pPr lvl="2"/>
            <a:r>
              <a:rPr lang="en-US" dirty="0" err="1" smtClean="0"/>
              <a:t>Sensores</a:t>
            </a:r>
            <a:r>
              <a:rPr lang="en-US" dirty="0" smtClean="0"/>
              <a:t> de </a:t>
            </a:r>
            <a:r>
              <a:rPr lang="en-US" dirty="0" err="1" smtClean="0"/>
              <a:t>luminosidad</a:t>
            </a:r>
            <a:endParaRPr lang="en-US" dirty="0" smtClean="0"/>
          </a:p>
          <a:p>
            <a:pPr lvl="2"/>
            <a:r>
              <a:rPr lang="en-US" dirty="0" err="1" smtClean="0"/>
              <a:t>Sensores</a:t>
            </a:r>
            <a:r>
              <a:rPr lang="en-US" dirty="0" smtClean="0"/>
              <a:t> de </a:t>
            </a:r>
            <a:r>
              <a:rPr lang="en-US" dirty="0" err="1" smtClean="0"/>
              <a:t>humedad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37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Principales soluciones actuales en el mercado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Fibaro</a:t>
            </a:r>
            <a:endParaRPr lang="en-US" dirty="0" smtClean="0"/>
          </a:p>
          <a:p>
            <a:pPr lvl="1"/>
            <a:r>
              <a:rPr lang="en-US" dirty="0" err="1" smtClean="0"/>
              <a:t>Principalmente</a:t>
            </a:r>
            <a:r>
              <a:rPr lang="en-US" dirty="0" smtClean="0"/>
              <a:t> </a:t>
            </a:r>
            <a:r>
              <a:rPr lang="en-US" dirty="0" err="1" smtClean="0"/>
              <a:t>orientados</a:t>
            </a:r>
            <a:r>
              <a:rPr lang="en-US" dirty="0" smtClean="0"/>
              <a:t> a la </a:t>
            </a:r>
            <a:r>
              <a:rPr lang="en-US" dirty="0" err="1" smtClean="0"/>
              <a:t>creacion</a:t>
            </a:r>
            <a:r>
              <a:rPr lang="en-US" dirty="0" smtClean="0"/>
              <a:t> de </a:t>
            </a:r>
            <a:r>
              <a:rPr lang="en-US" dirty="0" err="1" smtClean="0"/>
              <a:t>dispositivos</a:t>
            </a:r>
            <a:r>
              <a:rPr lang="en-US" dirty="0" smtClean="0"/>
              <a:t> </a:t>
            </a:r>
            <a:r>
              <a:rPr lang="en-US" dirty="0" err="1" smtClean="0"/>
              <a:t>domóticos</a:t>
            </a:r>
            <a:endParaRPr lang="en-US" dirty="0" smtClean="0"/>
          </a:p>
          <a:p>
            <a:pPr lvl="1"/>
            <a:r>
              <a:rPr lang="en-US" dirty="0" err="1" smtClean="0"/>
              <a:t>Ofrecen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aplicación</a:t>
            </a:r>
            <a:r>
              <a:rPr lang="en-US" dirty="0" smtClean="0"/>
              <a:t>, </a:t>
            </a:r>
            <a:r>
              <a:rPr lang="en-US" dirty="0" err="1" smtClean="0"/>
              <a:t>pero</a:t>
            </a:r>
            <a:r>
              <a:rPr lang="en-US" dirty="0" smtClean="0"/>
              <a:t> la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carece</a:t>
            </a:r>
            <a:r>
              <a:rPr lang="en-US" dirty="0" smtClean="0"/>
              <a:t> de </a:t>
            </a:r>
            <a:r>
              <a:rPr lang="en-US" dirty="0" err="1" smtClean="0"/>
              <a:t>posibilidades</a:t>
            </a:r>
            <a:r>
              <a:rPr lang="en-US" dirty="0" smtClean="0"/>
              <a:t> de </a:t>
            </a:r>
            <a:r>
              <a:rPr lang="en-US" dirty="0" err="1" smtClean="0"/>
              <a:t>modificacion</a:t>
            </a:r>
            <a:endParaRPr lang="en-US" dirty="0" smtClean="0"/>
          </a:p>
          <a:p>
            <a:pPr lvl="1"/>
            <a:r>
              <a:rPr lang="en-US" dirty="0" err="1"/>
              <a:t>Ofrecen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El </a:t>
            </a:r>
            <a:r>
              <a:rPr lang="en-US" dirty="0" err="1" smtClean="0"/>
              <a:t>costo</a:t>
            </a:r>
            <a:r>
              <a:rPr lang="en-US" dirty="0" smtClean="0"/>
              <a:t> de los </a:t>
            </a:r>
            <a:r>
              <a:rPr lang="en-US" dirty="0" err="1" smtClean="0"/>
              <a:t>productos</a:t>
            </a:r>
            <a:r>
              <a:rPr lang="en-US" dirty="0" smtClean="0"/>
              <a:t> </a:t>
            </a:r>
          </a:p>
          <a:p>
            <a:r>
              <a:rPr lang="en-US" dirty="0"/>
              <a:t>Z-Wave</a:t>
            </a:r>
            <a:endParaRPr lang="en-US" dirty="0" smtClean="0"/>
          </a:p>
          <a:p>
            <a:pPr lvl="1"/>
            <a:r>
              <a:rPr lang="en-US" dirty="0" err="1" smtClean="0"/>
              <a:t>Lider</a:t>
            </a:r>
            <a:r>
              <a:rPr lang="en-US" dirty="0" smtClean="0"/>
              <a:t> en </a:t>
            </a:r>
            <a:r>
              <a:rPr lang="en-US" dirty="0" err="1" smtClean="0"/>
              <a:t>implementacion</a:t>
            </a:r>
            <a:r>
              <a:rPr lang="en-US" dirty="0" smtClean="0"/>
              <a:t> de </a:t>
            </a:r>
            <a:r>
              <a:rPr lang="en-US" dirty="0" err="1" smtClean="0"/>
              <a:t>productos</a:t>
            </a:r>
            <a:r>
              <a:rPr lang="en-US" dirty="0" smtClean="0"/>
              <a:t> y </a:t>
            </a:r>
            <a:r>
              <a:rPr lang="en-US" dirty="0" err="1" smtClean="0"/>
              <a:t>dispositivos</a:t>
            </a:r>
            <a:r>
              <a:rPr lang="en-US" dirty="0" smtClean="0"/>
              <a:t> </a:t>
            </a:r>
            <a:r>
              <a:rPr lang="en-US" dirty="0" err="1" smtClean="0"/>
              <a:t>domóticos</a:t>
            </a:r>
            <a:endParaRPr lang="en-US" dirty="0" smtClean="0"/>
          </a:p>
          <a:p>
            <a:pPr lvl="1"/>
            <a:r>
              <a:rPr lang="en-US" dirty="0" err="1" smtClean="0"/>
              <a:t>Producto</a:t>
            </a:r>
            <a:r>
              <a:rPr lang="en-US" dirty="0" smtClean="0"/>
              <a:t> </a:t>
            </a:r>
            <a:r>
              <a:rPr lang="en-US" dirty="0" err="1" smtClean="0"/>
              <a:t>costos</a:t>
            </a:r>
            <a:r>
              <a:rPr lang="en-US" dirty="0" err="1" smtClean="0"/>
              <a:t>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implementaciones</a:t>
            </a:r>
            <a:r>
              <a:rPr lang="en-US" dirty="0" smtClean="0"/>
              <a:t> </a:t>
            </a:r>
            <a:r>
              <a:rPr lang="en-US" dirty="0" err="1" smtClean="0"/>
              <a:t>sencillas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499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Propuesta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Aplicación</a:t>
            </a:r>
            <a:r>
              <a:rPr lang="en-US" dirty="0" smtClean="0"/>
              <a:t> </a:t>
            </a:r>
            <a:r>
              <a:rPr lang="en-US" dirty="0" err="1" smtClean="0"/>
              <a:t>orientada</a:t>
            </a:r>
            <a:r>
              <a:rPr lang="en-US" dirty="0" smtClean="0"/>
              <a:t> </a:t>
            </a:r>
            <a:r>
              <a:rPr lang="en-US" dirty="0" smtClean="0"/>
              <a:t>a la </a:t>
            </a:r>
            <a:r>
              <a:rPr lang="en-US" dirty="0" err="1" smtClean="0"/>
              <a:t>administracion</a:t>
            </a:r>
            <a:r>
              <a:rPr lang="en-US" dirty="0" smtClean="0"/>
              <a:t> del </a:t>
            </a:r>
            <a:r>
              <a:rPr lang="en-US" dirty="0" err="1" smtClean="0"/>
              <a:t>gasto</a:t>
            </a:r>
            <a:r>
              <a:rPr lang="en-US" dirty="0" smtClean="0"/>
              <a:t> </a:t>
            </a:r>
            <a:r>
              <a:rPr lang="en-US" dirty="0" err="1" smtClean="0"/>
              <a:t>energetico</a:t>
            </a:r>
            <a:r>
              <a:rPr lang="en-US" dirty="0" smtClean="0"/>
              <a:t> en la </a:t>
            </a:r>
            <a:r>
              <a:rPr lang="en-US" dirty="0" err="1" smtClean="0"/>
              <a:t>vivienda</a:t>
            </a:r>
            <a:r>
              <a:rPr lang="en-US" dirty="0" smtClean="0"/>
              <a:t> o </a:t>
            </a:r>
            <a:r>
              <a:rPr lang="en-US" dirty="0" err="1" smtClean="0"/>
              <a:t>consorcio</a:t>
            </a:r>
            <a:endParaRPr lang="en-US" dirty="0" smtClean="0"/>
          </a:p>
          <a:p>
            <a:r>
              <a:rPr lang="en-US" dirty="0" err="1" smtClean="0"/>
              <a:t>Fácilmente</a:t>
            </a:r>
            <a:r>
              <a:rPr lang="en-US" dirty="0" smtClean="0"/>
              <a:t> </a:t>
            </a:r>
            <a:r>
              <a:rPr lang="en-US" dirty="0" err="1" smtClean="0"/>
              <a:t>integrable</a:t>
            </a:r>
            <a:r>
              <a:rPr lang="en-US" dirty="0" smtClean="0"/>
              <a:t> con </a:t>
            </a:r>
            <a:r>
              <a:rPr lang="en-US" dirty="0" err="1" smtClean="0"/>
              <a:t>dispositivos</a:t>
            </a:r>
            <a:r>
              <a:rPr lang="en-US" dirty="0" smtClean="0"/>
              <a:t> </a:t>
            </a:r>
            <a:r>
              <a:rPr lang="en-US" dirty="0" err="1" smtClean="0"/>
              <a:t>estandares</a:t>
            </a:r>
            <a:endParaRPr lang="en-US" dirty="0" smtClean="0"/>
          </a:p>
          <a:p>
            <a:r>
              <a:rPr lang="en-US" dirty="0" smtClean="0"/>
              <a:t>Integra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principales</a:t>
            </a:r>
            <a:r>
              <a:rPr lang="en-US" dirty="0" smtClean="0"/>
              <a:t> </a:t>
            </a:r>
            <a:r>
              <a:rPr lang="en-US" dirty="0" err="1" smtClean="0"/>
              <a:t>funcionalidades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los </a:t>
            </a:r>
            <a:r>
              <a:rPr lang="en-US" dirty="0" err="1" smtClean="0"/>
              <a:t>usuarios</a:t>
            </a:r>
            <a:r>
              <a:rPr lang="en-US" dirty="0" smtClean="0"/>
              <a:t>: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Control y </a:t>
            </a:r>
            <a:r>
              <a:rPr lang="en-US" dirty="0" err="1" smtClean="0">
                <a:solidFill>
                  <a:srgbClr val="C00000"/>
                </a:solidFill>
              </a:rPr>
              <a:t>monitoreo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ingreso</a:t>
            </a:r>
            <a:r>
              <a:rPr lang="en-US" dirty="0" smtClean="0">
                <a:solidFill>
                  <a:srgbClr val="C00000"/>
                </a:solidFill>
              </a:rPr>
              <a:t> y </a:t>
            </a:r>
            <a:r>
              <a:rPr lang="en-US" dirty="0" err="1" smtClean="0">
                <a:solidFill>
                  <a:srgbClr val="C00000"/>
                </a:solidFill>
              </a:rPr>
              <a:t>egreso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Control </a:t>
            </a:r>
            <a:r>
              <a:rPr lang="en-US" dirty="0">
                <a:solidFill>
                  <a:srgbClr val="C00000"/>
                </a:solidFill>
              </a:rPr>
              <a:t>y </a:t>
            </a:r>
            <a:r>
              <a:rPr lang="en-US" dirty="0" err="1">
                <a:solidFill>
                  <a:srgbClr val="C00000"/>
                </a:solidFill>
              </a:rPr>
              <a:t>monitoreo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de </a:t>
            </a:r>
            <a:r>
              <a:rPr lang="en-US" dirty="0" err="1" smtClean="0">
                <a:solidFill>
                  <a:srgbClr val="C00000"/>
                </a:solidFill>
              </a:rPr>
              <a:t>encendido</a:t>
            </a:r>
            <a:r>
              <a:rPr lang="en-US" dirty="0" smtClean="0">
                <a:solidFill>
                  <a:srgbClr val="C00000"/>
                </a:solidFill>
              </a:rPr>
              <a:t> y </a:t>
            </a:r>
            <a:r>
              <a:rPr lang="en-US" dirty="0" err="1" smtClean="0">
                <a:solidFill>
                  <a:srgbClr val="C00000"/>
                </a:solidFill>
              </a:rPr>
              <a:t>apagado</a:t>
            </a:r>
            <a:r>
              <a:rPr lang="en-US" dirty="0" smtClean="0">
                <a:solidFill>
                  <a:srgbClr val="C00000"/>
                </a:solidFill>
              </a:rPr>
              <a:t> de luces en </a:t>
            </a:r>
            <a:r>
              <a:rPr lang="en-US" dirty="0" err="1" smtClean="0">
                <a:solidFill>
                  <a:srgbClr val="C00000"/>
                </a:solidFill>
              </a:rPr>
              <a:t>palieres</a:t>
            </a:r>
            <a:r>
              <a:rPr lang="en-US" dirty="0">
                <a:solidFill>
                  <a:srgbClr val="C00000"/>
                </a:solidFill>
              </a:rPr>
              <a:t>,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escaleras</a:t>
            </a:r>
            <a:r>
              <a:rPr lang="en-US" dirty="0" smtClean="0">
                <a:solidFill>
                  <a:srgbClr val="C00000"/>
                </a:solidFill>
              </a:rPr>
              <a:t> y </a:t>
            </a:r>
            <a:r>
              <a:rPr lang="en-US" dirty="0" err="1" smtClean="0">
                <a:solidFill>
                  <a:srgbClr val="C00000"/>
                </a:solidFill>
              </a:rPr>
              <a:t>partes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comunes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Control y </a:t>
            </a:r>
            <a:r>
              <a:rPr lang="en-US" dirty="0" err="1" smtClean="0">
                <a:solidFill>
                  <a:srgbClr val="C00000"/>
                </a:solidFill>
              </a:rPr>
              <a:t>monitoreo</a:t>
            </a:r>
            <a:r>
              <a:rPr lang="en-US" dirty="0" smtClean="0">
                <a:solidFill>
                  <a:srgbClr val="C00000"/>
                </a:solidFill>
              </a:rPr>
              <a:t> de </a:t>
            </a:r>
            <a:r>
              <a:rPr lang="en-US" dirty="0" err="1" smtClean="0">
                <a:solidFill>
                  <a:srgbClr val="C00000"/>
                </a:solidFill>
              </a:rPr>
              <a:t>encendido</a:t>
            </a:r>
            <a:r>
              <a:rPr lang="en-US" dirty="0" smtClean="0">
                <a:solidFill>
                  <a:srgbClr val="C00000"/>
                </a:solidFill>
              </a:rPr>
              <a:t> y </a:t>
            </a:r>
            <a:r>
              <a:rPr lang="en-US" dirty="0" err="1" smtClean="0">
                <a:solidFill>
                  <a:srgbClr val="C00000"/>
                </a:solidFill>
              </a:rPr>
              <a:t>apagado</a:t>
            </a:r>
            <a:r>
              <a:rPr lang="en-US" dirty="0" smtClean="0">
                <a:solidFill>
                  <a:srgbClr val="C00000"/>
                </a:solidFill>
              </a:rPr>
              <a:t> de </a:t>
            </a:r>
            <a:r>
              <a:rPr lang="en-US" dirty="0" err="1" smtClean="0">
                <a:solidFill>
                  <a:srgbClr val="C00000"/>
                </a:solidFill>
              </a:rPr>
              <a:t>bombas</a:t>
            </a:r>
            <a:r>
              <a:rPr lang="en-US" dirty="0" smtClean="0">
                <a:solidFill>
                  <a:srgbClr val="C00000"/>
                </a:solidFill>
              </a:rPr>
              <a:t> de </a:t>
            </a:r>
            <a:r>
              <a:rPr lang="en-US" dirty="0" err="1" smtClean="0">
                <a:solidFill>
                  <a:srgbClr val="C00000"/>
                </a:solidFill>
              </a:rPr>
              <a:t>pileta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91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Qué es / Como funciona ? </a:t>
            </a:r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48" y="2490414"/>
            <a:ext cx="1708702" cy="3479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245" y="3058092"/>
            <a:ext cx="2058638" cy="2058638"/>
          </a:xfrm>
          <a:prstGeom prst="rect">
            <a:avLst/>
          </a:prstGeom>
        </p:spPr>
      </p:pic>
      <p:sp>
        <p:nvSpPr>
          <p:cNvPr id="10" name="Left-Right Arrow 9"/>
          <p:cNvSpPr/>
          <p:nvPr/>
        </p:nvSpPr>
        <p:spPr>
          <a:xfrm>
            <a:off x="2415460" y="3942575"/>
            <a:ext cx="1198846" cy="2235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32" name="Picture 8" descr="Image result for satellite icon png transpar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54" y="2891647"/>
            <a:ext cx="1233889" cy="123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89804" y="397432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GPS</a:t>
            </a:r>
            <a:endParaRPr lang="es-E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75499" y="3569949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HTTPS</a:t>
            </a:r>
            <a:endParaRPr lang="es-ES" b="1" dirty="0"/>
          </a:p>
        </p:txBody>
      </p:sp>
      <p:sp>
        <p:nvSpPr>
          <p:cNvPr id="15" name="Left-Right Arrow 14"/>
          <p:cNvSpPr/>
          <p:nvPr/>
        </p:nvSpPr>
        <p:spPr>
          <a:xfrm>
            <a:off x="6126308" y="3862564"/>
            <a:ext cx="1198846" cy="2235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6286347" y="348993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HTTPS</a:t>
            </a:r>
            <a:endParaRPr lang="es-ES" b="1" dirty="0"/>
          </a:p>
        </p:txBody>
      </p:sp>
      <p:pic>
        <p:nvPicPr>
          <p:cNvPr id="18" name="Picture 17" descr="luces"/>
          <p:cNvPicPr>
            <a:picLocks noGrp="1" noChangeAspect="1"/>
          </p:cNvPicPr>
          <p:nvPr isPhoto="1"/>
        </p:nvPicPr>
        <p:blipFill>
          <a:blip r:embed="rId5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636" y="2203374"/>
            <a:ext cx="1482995" cy="1112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Motor"/>
          <p:cNvPicPr>
            <a:picLocks noGrp="1" noChangeAspect="1"/>
          </p:cNvPicPr>
          <p:nvPr isPhoto="1"/>
        </p:nvPicPr>
        <p:blipFill>
          <a:blip r:embed="rId6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712" y="5289923"/>
            <a:ext cx="1360582" cy="1360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:\Users\Jorge\Downloads\UTN\puerta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4810" y="3848090"/>
            <a:ext cx="1451817" cy="109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/>
          <p:cNvSpPr/>
          <p:nvPr/>
        </p:nvSpPr>
        <p:spPr>
          <a:xfrm>
            <a:off x="7744857" y="3315620"/>
            <a:ext cx="2126255" cy="1520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Gestion</a:t>
            </a:r>
            <a:r>
              <a:rPr lang="en-US" dirty="0" smtClean="0"/>
              <a:t> de </a:t>
            </a:r>
            <a:r>
              <a:rPr lang="en-US" dirty="0" err="1" smtClean="0"/>
              <a:t>Edificio</a:t>
            </a:r>
            <a:r>
              <a:rPr lang="en-US" dirty="0" smtClean="0"/>
              <a:t> </a:t>
            </a:r>
            <a:r>
              <a:rPr lang="en-US" dirty="0" err="1" smtClean="0"/>
              <a:t>Inteligente</a:t>
            </a:r>
            <a:endParaRPr lang="en-US" dirty="0"/>
          </a:p>
        </p:txBody>
      </p:sp>
      <p:sp>
        <p:nvSpPr>
          <p:cNvPr id="22" name="Left-Right Arrow 21"/>
          <p:cNvSpPr/>
          <p:nvPr/>
        </p:nvSpPr>
        <p:spPr>
          <a:xfrm rot="19486717">
            <a:off x="8975935" y="3179645"/>
            <a:ext cx="1309382" cy="1635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Left-Right Arrow 22"/>
          <p:cNvSpPr/>
          <p:nvPr/>
        </p:nvSpPr>
        <p:spPr>
          <a:xfrm rot="2438885">
            <a:off x="9046206" y="4833749"/>
            <a:ext cx="1077661" cy="2232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Left-Right Arrow 23"/>
          <p:cNvSpPr/>
          <p:nvPr/>
        </p:nvSpPr>
        <p:spPr>
          <a:xfrm>
            <a:off x="9710346" y="4125537"/>
            <a:ext cx="502291" cy="15789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398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Funcionalidades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Principales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Funcionalidades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Establecimiento</a:t>
            </a:r>
            <a:r>
              <a:rPr lang="en-US" dirty="0" smtClean="0"/>
              <a:t> y control del </a:t>
            </a:r>
            <a:r>
              <a:rPr lang="en-US" dirty="0" err="1" smtClean="0">
                <a:solidFill>
                  <a:srgbClr val="C00000"/>
                </a:solidFill>
              </a:rPr>
              <a:t>ingreso</a:t>
            </a:r>
            <a:r>
              <a:rPr lang="en-US" dirty="0" smtClean="0">
                <a:solidFill>
                  <a:srgbClr val="C00000"/>
                </a:solidFill>
              </a:rPr>
              <a:t> y </a:t>
            </a:r>
            <a:r>
              <a:rPr lang="en-US" dirty="0" err="1" smtClean="0">
                <a:solidFill>
                  <a:srgbClr val="C00000"/>
                </a:solidFill>
              </a:rPr>
              <a:t>egreso</a:t>
            </a:r>
            <a:r>
              <a:rPr lang="en-US" dirty="0" smtClean="0"/>
              <a:t> </a:t>
            </a:r>
            <a:r>
              <a:rPr lang="en-US" dirty="0" err="1" smtClean="0"/>
              <a:t>diario</a:t>
            </a:r>
            <a:r>
              <a:rPr lang="en-US" dirty="0" smtClean="0"/>
              <a:t> </a:t>
            </a:r>
            <a:r>
              <a:rPr lang="en-US" dirty="0" smtClean="0"/>
              <a:t>personas en el </a:t>
            </a:r>
            <a:r>
              <a:rPr lang="en-US" dirty="0" err="1" smtClean="0"/>
              <a:t>edificio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en-US" dirty="0" err="1" smtClean="0"/>
              <a:t>Establecimiento</a:t>
            </a:r>
            <a:r>
              <a:rPr lang="en-US" dirty="0" smtClean="0"/>
              <a:t> y control del </a:t>
            </a:r>
            <a:r>
              <a:rPr lang="en-US" dirty="0" err="1" smtClean="0">
                <a:solidFill>
                  <a:srgbClr val="C00000"/>
                </a:solidFill>
              </a:rPr>
              <a:t>encendido</a:t>
            </a:r>
            <a:r>
              <a:rPr lang="en-US" dirty="0" smtClean="0">
                <a:solidFill>
                  <a:srgbClr val="C00000"/>
                </a:solidFill>
              </a:rPr>
              <a:t> y </a:t>
            </a:r>
            <a:r>
              <a:rPr lang="en-US" dirty="0" err="1" smtClean="0">
                <a:solidFill>
                  <a:srgbClr val="C00000"/>
                </a:solidFill>
              </a:rPr>
              <a:t>apagado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diario</a:t>
            </a:r>
            <a:r>
              <a:rPr lang="en-US" dirty="0" smtClean="0">
                <a:solidFill>
                  <a:srgbClr val="C00000"/>
                </a:solidFill>
              </a:rPr>
              <a:t> de luces</a:t>
            </a:r>
          </a:p>
          <a:p>
            <a:pPr lvl="1"/>
            <a:r>
              <a:rPr lang="en-US" dirty="0" err="1" smtClean="0"/>
              <a:t>Establecimiento</a:t>
            </a:r>
            <a:r>
              <a:rPr lang="en-US" dirty="0" smtClean="0"/>
              <a:t> </a:t>
            </a:r>
            <a:r>
              <a:rPr lang="en-US" dirty="0" smtClean="0"/>
              <a:t>y control </a:t>
            </a:r>
            <a:r>
              <a:rPr lang="en-US" dirty="0" smtClean="0"/>
              <a:t>del </a:t>
            </a:r>
            <a:r>
              <a:rPr lang="en-US" dirty="0" err="1" smtClean="0"/>
              <a:t>encendido</a:t>
            </a:r>
            <a:r>
              <a:rPr lang="en-US" dirty="0" smtClean="0"/>
              <a:t> y </a:t>
            </a:r>
            <a:r>
              <a:rPr lang="en-US" dirty="0" err="1" smtClean="0"/>
              <a:t>apagado</a:t>
            </a:r>
            <a:r>
              <a:rPr lang="en-US" dirty="0" smtClean="0"/>
              <a:t> de </a:t>
            </a:r>
            <a:r>
              <a:rPr lang="en-US" dirty="0" err="1" smtClean="0"/>
              <a:t>bomba</a:t>
            </a:r>
            <a:r>
              <a:rPr lang="en-US" dirty="0" smtClean="0"/>
              <a:t> de </a:t>
            </a:r>
            <a:r>
              <a:rPr lang="en-US" dirty="0" err="1" smtClean="0"/>
              <a:t>filtrado</a:t>
            </a:r>
            <a:r>
              <a:rPr lang="en-US" dirty="0" smtClean="0"/>
              <a:t> de </a:t>
            </a:r>
            <a:r>
              <a:rPr lang="en-US" dirty="0" err="1" smtClean="0"/>
              <a:t>pileta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7137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Conclusiones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Alternativa</a:t>
            </a:r>
            <a:r>
              <a:rPr lang="en-US" dirty="0" smtClean="0"/>
              <a:t> </a:t>
            </a:r>
            <a:r>
              <a:rPr lang="en-US" dirty="0" err="1" smtClean="0"/>
              <a:t>disponible</a:t>
            </a:r>
            <a:r>
              <a:rPr lang="en-US" dirty="0" smtClean="0"/>
              <a:t> a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usuarios</a:t>
            </a:r>
            <a:r>
              <a:rPr lang="en-US" dirty="0" smtClean="0"/>
              <a:t> en forma </a:t>
            </a:r>
            <a:r>
              <a:rPr lang="en-US" dirty="0" err="1" smtClean="0"/>
              <a:t>gratuita</a:t>
            </a:r>
            <a:r>
              <a:rPr lang="en-US" dirty="0" smtClean="0"/>
              <a:t> open-source. </a:t>
            </a:r>
            <a:endParaRPr lang="en-US" dirty="0" smtClean="0"/>
          </a:p>
          <a:p>
            <a:r>
              <a:rPr lang="en-US" dirty="0" smtClean="0"/>
              <a:t>El </a:t>
            </a:r>
            <a:r>
              <a:rPr lang="en-US" dirty="0" err="1" smtClean="0"/>
              <a:t>único</a:t>
            </a:r>
            <a:r>
              <a:rPr lang="en-US" dirty="0" smtClean="0"/>
              <a:t> </a:t>
            </a:r>
            <a:r>
              <a:rPr lang="en-US" dirty="0" err="1" smtClean="0"/>
              <a:t>costo</a:t>
            </a:r>
            <a:r>
              <a:rPr lang="en-US" dirty="0" smtClean="0"/>
              <a:t> </a:t>
            </a:r>
            <a:r>
              <a:rPr lang="en-US" dirty="0" err="1" smtClean="0"/>
              <a:t>asociado</a:t>
            </a:r>
            <a:r>
              <a:rPr lang="en-US" dirty="0" smtClean="0"/>
              <a:t> a la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costo</a:t>
            </a:r>
            <a:r>
              <a:rPr lang="en-US" dirty="0" smtClean="0"/>
              <a:t> </a:t>
            </a:r>
            <a:r>
              <a:rPr lang="en-US" dirty="0" err="1" smtClean="0"/>
              <a:t>necesario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ca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de los </a:t>
            </a:r>
            <a:r>
              <a:rPr lang="en-US" dirty="0" err="1" smtClean="0"/>
              <a:t>sensores</a:t>
            </a:r>
            <a:r>
              <a:rPr lang="en-US" dirty="0" smtClean="0"/>
              <a:t> y </a:t>
            </a:r>
            <a:r>
              <a:rPr lang="en-US" dirty="0" err="1" smtClean="0"/>
              <a:t>actuadores</a:t>
            </a:r>
            <a:r>
              <a:rPr lang="en-US" dirty="0" smtClean="0"/>
              <a:t> en forma </a:t>
            </a:r>
            <a:r>
              <a:rPr lang="en-US" dirty="0" err="1" smtClean="0"/>
              <a:t>proporcional</a:t>
            </a:r>
            <a:r>
              <a:rPr lang="en-US" dirty="0" smtClean="0"/>
              <a:t> a la </a:t>
            </a:r>
            <a:r>
              <a:rPr lang="en-US" dirty="0" err="1" smtClean="0"/>
              <a:t>implementacion</a:t>
            </a:r>
            <a:r>
              <a:rPr lang="en-US" dirty="0" smtClean="0"/>
              <a:t> del </a:t>
            </a:r>
            <a:r>
              <a:rPr lang="en-US" dirty="0" err="1" smtClean="0"/>
              <a:t>mismo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integra</a:t>
            </a:r>
            <a:r>
              <a:rPr lang="en-US" dirty="0" smtClean="0"/>
              <a:t> </a:t>
            </a:r>
            <a:r>
              <a:rPr lang="en-US" dirty="0" err="1" smtClean="0"/>
              <a:t>fácilmente</a:t>
            </a:r>
            <a:r>
              <a:rPr lang="en-US" dirty="0" smtClean="0"/>
              <a:t>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dispositivos</a:t>
            </a:r>
            <a:r>
              <a:rPr lang="en-US" dirty="0" smtClean="0"/>
              <a:t> con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conexion</a:t>
            </a:r>
            <a:r>
              <a:rPr lang="en-US" dirty="0" smtClean="0"/>
              <a:t> (Bluetooth, </a:t>
            </a:r>
            <a:r>
              <a:rPr lang="en-US" dirty="0" err="1" smtClean="0"/>
              <a:t>infrarojo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Integra </a:t>
            </a:r>
            <a:r>
              <a:rPr lang="en-US" dirty="0" err="1" smtClean="0"/>
              <a:t>las</a:t>
            </a:r>
            <a:r>
              <a:rPr lang="en-US" dirty="0" smtClean="0"/>
              <a:t> 3 </a:t>
            </a:r>
            <a:r>
              <a:rPr lang="en-US" dirty="0" err="1" smtClean="0"/>
              <a:t>principales</a:t>
            </a:r>
            <a:r>
              <a:rPr lang="en-US" dirty="0" smtClean="0"/>
              <a:t> </a:t>
            </a:r>
            <a:r>
              <a:rPr lang="en-US" dirty="0" err="1" smtClean="0"/>
              <a:t>funcionalidades</a:t>
            </a:r>
            <a:r>
              <a:rPr lang="en-US" dirty="0" smtClean="0"/>
              <a:t> </a:t>
            </a:r>
            <a:r>
              <a:rPr lang="en-US" dirty="0" err="1" smtClean="0"/>
              <a:t>esperadas</a:t>
            </a:r>
            <a:r>
              <a:rPr lang="en-US" dirty="0" smtClean="0"/>
              <a:t> en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sistema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Recepción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señal</a:t>
            </a:r>
            <a:endParaRPr lang="en-US" dirty="0" smtClean="0"/>
          </a:p>
          <a:p>
            <a:pPr lvl="1"/>
            <a:r>
              <a:rPr lang="en-US" dirty="0" err="1" smtClean="0"/>
              <a:t>Procesamiento</a:t>
            </a:r>
            <a:r>
              <a:rPr lang="en-US" dirty="0" smtClean="0"/>
              <a:t> de la </a:t>
            </a:r>
            <a:r>
              <a:rPr lang="en-US" dirty="0" err="1" smtClean="0"/>
              <a:t>misma</a:t>
            </a:r>
            <a:endParaRPr lang="en-US" dirty="0" smtClean="0"/>
          </a:p>
          <a:p>
            <a:pPr lvl="1"/>
            <a:r>
              <a:rPr lang="en-US" dirty="0" err="1" smtClean="0"/>
              <a:t>Emisión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señal</a:t>
            </a:r>
            <a:r>
              <a:rPr lang="en-US" dirty="0" smtClean="0"/>
              <a:t> </a:t>
            </a:r>
            <a:r>
              <a:rPr lang="en-US" dirty="0" err="1" smtClean="0"/>
              <a:t>resultado</a:t>
            </a:r>
            <a:r>
              <a:rPr lang="en-US" dirty="0" smtClean="0"/>
              <a:t> del </a:t>
            </a:r>
            <a:r>
              <a:rPr lang="en-US" dirty="0" err="1" smtClean="0"/>
              <a:t>procesamiento</a:t>
            </a:r>
            <a:r>
              <a:rPr lang="en-US" dirty="0" smtClean="0"/>
              <a:t> (</a:t>
            </a:r>
            <a:r>
              <a:rPr lang="en-US" dirty="0" err="1" smtClean="0"/>
              <a:t>ejecucion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accion</a:t>
            </a:r>
            <a:r>
              <a:rPr lang="en-US" dirty="0" smtClean="0"/>
              <a:t>)</a:t>
            </a:r>
            <a:r>
              <a:rPr lang="en-US" dirty="0" smtClean="0"/>
              <a:t> </a:t>
            </a:r>
            <a:endParaRPr lang="en-US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1579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Custom 6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C00000"/>
      </a:accent1>
      <a:accent2>
        <a:srgbClr val="464646"/>
      </a:accent2>
      <a:accent3>
        <a:srgbClr val="7F7F7F"/>
      </a:accent3>
      <a:accent4>
        <a:srgbClr val="7F7F7F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663</TotalTime>
  <Words>499</Words>
  <Application>Microsoft Office PowerPoint</Application>
  <PresentationFormat>Custom</PresentationFormat>
  <Paragraphs>77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Berlin</vt:lpstr>
      <vt:lpstr>Agenda – Gestión de Edificios Inteligentes</vt:lpstr>
      <vt:lpstr>Estadísticas</vt:lpstr>
      <vt:lpstr>En el Mundo</vt:lpstr>
      <vt:lpstr>Oportunidades actuales </vt:lpstr>
      <vt:lpstr>Principales soluciones actuales en el mercado</vt:lpstr>
      <vt:lpstr>Propuesta</vt:lpstr>
      <vt:lpstr>Qué es / Como funciona ? </vt:lpstr>
      <vt:lpstr>Funcionalidades</vt:lpstr>
      <vt:lpstr>Conclusiones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EnergyFit</dc:title>
  <dc:creator>standard</dc:creator>
  <cp:lastModifiedBy>Windows User</cp:lastModifiedBy>
  <cp:revision>54</cp:revision>
  <dcterms:created xsi:type="dcterms:W3CDTF">2017-08-24T07:13:48Z</dcterms:created>
  <dcterms:modified xsi:type="dcterms:W3CDTF">2018-03-27T20:57:25Z</dcterms:modified>
</cp:coreProperties>
</file>