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92" r:id="rId2"/>
    <p:sldId id="267" r:id="rId3"/>
    <p:sldId id="277" r:id="rId4"/>
    <p:sldId id="258" r:id="rId5"/>
    <p:sldId id="259" r:id="rId6"/>
    <p:sldId id="263" r:id="rId7"/>
    <p:sldId id="279" r:id="rId8"/>
    <p:sldId id="278" r:id="rId9"/>
    <p:sldId id="29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8FEFCC-7B32-42AE-9670-E75BA3E9F796}">
          <p14:sldIdLst>
            <p14:sldId id="292"/>
            <p14:sldId id="267"/>
            <p14:sldId id="277"/>
            <p14:sldId id="258"/>
            <p14:sldId id="259"/>
            <p14:sldId id="263"/>
            <p14:sldId id="279"/>
            <p14:sldId id="278"/>
            <p14:sldId id="291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CA56"/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>
        <p:scale>
          <a:sx n="75" d="100"/>
          <a:sy n="75" d="100"/>
        </p:scale>
        <p:origin x="-1162" y="-5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027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693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847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046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983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437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78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13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8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888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2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361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09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95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161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30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218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E980-106F-4BE7-97A7-53F4F15E0A91}" type="datetimeFigureOut">
              <a:rPr lang="es-AR" smtClean="0"/>
              <a:t>3/4/2018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7548-87C4-4A57-9B59-9238B1B6D84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13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leg.gob.ar/infolegInternet/anexos/255000-259999/257755/norma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 – </a:t>
            </a:r>
            <a:r>
              <a:rPr lang="en-US" dirty="0" smtClean="0"/>
              <a:t>Monitor de HCD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3701667"/>
            <a:ext cx="4167101" cy="2234522"/>
          </a:xfrm>
        </p:spPr>
        <p:txBody>
          <a:bodyPr/>
          <a:lstStyle/>
          <a:p>
            <a:r>
              <a:rPr lang="en-US" dirty="0" smtClean="0"/>
              <a:t>Federico Gonzalez</a:t>
            </a:r>
          </a:p>
          <a:p>
            <a:r>
              <a:rPr lang="en-US" dirty="0" smtClean="0"/>
              <a:t>Mariano De Rosa</a:t>
            </a:r>
          </a:p>
          <a:p>
            <a:r>
              <a:rPr lang="en-US" dirty="0" smtClean="0"/>
              <a:t>Marcelo Nelson </a:t>
            </a:r>
          </a:p>
          <a:p>
            <a:r>
              <a:rPr lang="en-US" dirty="0" smtClean="0"/>
              <a:t>Jorge Arroyo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51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n-US" dirty="0" smtClean="0"/>
          </a:p>
          <a:p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proponemos</a:t>
            </a:r>
            <a:r>
              <a:rPr lang="en-US" dirty="0" smtClean="0"/>
              <a:t> ? 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? </a:t>
            </a:r>
          </a:p>
          <a:p>
            <a:r>
              <a:rPr lang="en-US" dirty="0" err="1" smtClean="0"/>
              <a:t>Alcance</a:t>
            </a:r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Actividades</a:t>
            </a:r>
            <a:r>
              <a:rPr lang="en-US" dirty="0" smtClean="0">
                <a:solidFill>
                  <a:srgbClr val="C00000"/>
                </a:solidFill>
              </a:rPr>
              <a:t> y </a:t>
            </a:r>
            <a:r>
              <a:rPr lang="en-US" dirty="0" err="1" smtClean="0">
                <a:solidFill>
                  <a:srgbClr val="C00000"/>
                </a:solidFill>
              </a:rPr>
              <a:t>Registros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dirty="0" err="1" smtClean="0"/>
              <a:t>Propuesta</a:t>
            </a:r>
            <a:endParaRPr lang="en-US" dirty="0" smtClean="0"/>
          </a:p>
          <a:p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Similares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91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el año 2016 con la </a:t>
            </a:r>
            <a:r>
              <a:rPr lang="es-ES" dirty="0" err="1" smtClean="0"/>
              <a:t>asuncion</a:t>
            </a:r>
            <a:r>
              <a:rPr lang="es-ES" dirty="0" smtClean="0"/>
              <a:t> del nuevo gobierno se realizó un desarrollo de un Plan </a:t>
            </a:r>
            <a:r>
              <a:rPr lang="es-ES" dirty="0"/>
              <a:t>Nacional de Apertura de </a:t>
            </a:r>
            <a:r>
              <a:rPr lang="es-ES" dirty="0" smtClean="0"/>
              <a:t>Datos en cual se definieron principalmente el acceso libre sobre información generada en los distintos </a:t>
            </a:r>
            <a:r>
              <a:rPr lang="es-ES" dirty="0" err="1" smtClean="0"/>
              <a:t>ambitos</a:t>
            </a:r>
            <a:r>
              <a:rPr lang="es-ES" dirty="0" smtClean="0"/>
              <a:t> del gobierno</a:t>
            </a:r>
            <a:endParaRPr lang="es-ES" dirty="0"/>
          </a:p>
          <a:p>
            <a:r>
              <a:rPr lang="es-ES" dirty="0"/>
              <a:t>El </a:t>
            </a:r>
            <a:r>
              <a:rPr lang="es-ES" dirty="0">
                <a:hlinkClick r:id="rId2"/>
              </a:rPr>
              <a:t>decreto 117/2016</a:t>
            </a:r>
            <a:r>
              <a:rPr lang="es-ES" dirty="0"/>
              <a:t> reglamenta plazos tanto para la publicación de los primeros conjuntos de </a:t>
            </a:r>
            <a:r>
              <a:rPr lang="es-ES" dirty="0" smtClean="0"/>
              <a:t>datos. </a:t>
            </a:r>
            <a:r>
              <a:rPr lang="es-ES" dirty="0"/>
              <a:t>También reglamenta los tiempos para detallar los activos de datos de los distintos organismos de la Nación y su cronograma de publicación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Actualmente la información publicada son simplemente datos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146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publicados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gobierno</a:t>
            </a:r>
            <a:r>
              <a:rPr lang="en-US" dirty="0" smtClean="0"/>
              <a:t> en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sitios</a:t>
            </a:r>
            <a:r>
              <a:rPr lang="en-US" dirty="0" smtClean="0"/>
              <a:t> son datasets o </a:t>
            </a:r>
            <a:r>
              <a:rPr lang="en-US" dirty="0" err="1" smtClean="0"/>
              <a:t>informes</a:t>
            </a:r>
            <a:r>
              <a:rPr lang="en-US" dirty="0" smtClean="0"/>
              <a:t> con </a:t>
            </a:r>
            <a:r>
              <a:rPr lang="en-US" dirty="0" err="1" smtClean="0"/>
              <a:t>limitado</a:t>
            </a:r>
            <a:r>
              <a:rPr lang="en-US" dirty="0" smtClean="0"/>
              <a:t> </a:t>
            </a:r>
            <a:r>
              <a:rPr lang="en-US" dirty="0" err="1" smtClean="0"/>
              <a:t>análisis</a:t>
            </a:r>
            <a:endParaRPr lang="en-US" dirty="0"/>
          </a:p>
          <a:p>
            <a:r>
              <a:rPr lang="en-US" dirty="0" smtClean="0"/>
              <a:t>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publicados</a:t>
            </a:r>
            <a:r>
              <a:rPr lang="en-US" dirty="0" smtClean="0"/>
              <a:t> </a:t>
            </a:r>
            <a:r>
              <a:rPr lang="en-US" dirty="0" err="1" smtClean="0"/>
              <a:t>requieren</a:t>
            </a:r>
            <a:r>
              <a:rPr lang="en-US" dirty="0" smtClean="0"/>
              <a:t> de: </a:t>
            </a:r>
          </a:p>
          <a:p>
            <a:pPr lvl="1"/>
            <a:r>
              <a:rPr lang="en-US" dirty="0" err="1" smtClean="0"/>
              <a:t>Validación</a:t>
            </a:r>
            <a:endParaRPr lang="en-US" dirty="0"/>
          </a:p>
          <a:p>
            <a:pPr lvl="1"/>
            <a:r>
              <a:rPr lang="en-US" dirty="0" err="1" smtClean="0"/>
              <a:t>Limpieza</a:t>
            </a:r>
            <a:endParaRPr lang="en-US" dirty="0" smtClean="0"/>
          </a:p>
          <a:p>
            <a:pPr lvl="1"/>
            <a:r>
              <a:rPr lang="en-US" dirty="0" err="1" smtClean="0"/>
              <a:t>Normalización</a:t>
            </a:r>
            <a:endParaRPr lang="en-US" dirty="0" smtClean="0"/>
          </a:p>
          <a:p>
            <a:pPr lvl="1"/>
            <a:r>
              <a:rPr lang="en-US" dirty="0" err="1" smtClean="0"/>
              <a:t>Integración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la </a:t>
            </a:r>
            <a:r>
              <a:rPr lang="en-US" dirty="0" err="1" smtClean="0"/>
              <a:t>cual</a:t>
            </a:r>
            <a:r>
              <a:rPr lang="en-US" dirty="0" smtClean="0"/>
              <a:t> se </a:t>
            </a:r>
            <a:r>
              <a:rPr lang="en-US" dirty="0" err="1" smtClean="0"/>
              <a:t>publica</a:t>
            </a:r>
            <a:r>
              <a:rPr lang="en-US" dirty="0" smtClean="0"/>
              <a:t> no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analizable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comparable</a:t>
            </a:r>
          </a:p>
          <a:p>
            <a:pPr lvl="1"/>
            <a:r>
              <a:rPr lang="en-US" dirty="0" smtClean="0"/>
              <a:t>PDF</a:t>
            </a:r>
          </a:p>
          <a:p>
            <a:pPr lvl="1"/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WORD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TXT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937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proponemos</a:t>
            </a:r>
            <a:r>
              <a:rPr lang="en-US" dirty="0" smtClean="0"/>
              <a:t> ? / Como </a:t>
            </a:r>
            <a:r>
              <a:rPr lang="en-US" dirty="0" err="1" smtClean="0"/>
              <a:t>funciona</a:t>
            </a:r>
            <a:r>
              <a:rPr lang="en-US" dirty="0" smtClean="0"/>
              <a:t> ? </a:t>
            </a:r>
            <a:endParaRPr lang="es-AR" dirty="0"/>
          </a:p>
        </p:txBody>
      </p:sp>
      <p:sp>
        <p:nvSpPr>
          <p:cNvPr id="3" name="Rectangle 2"/>
          <p:cNvSpPr/>
          <p:nvPr/>
        </p:nvSpPr>
        <p:spPr>
          <a:xfrm>
            <a:off x="503104" y="2089129"/>
            <a:ext cx="100620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" dirty="0" smtClean="0"/>
              <a:t>Analizarla/Explotarla</a:t>
            </a:r>
          </a:p>
          <a:p>
            <a:pPr marL="285750" indent="-285750">
              <a:buFont typeface="Arial" charset="0"/>
              <a:buChar char="•"/>
            </a:pPr>
            <a:endParaRPr lang="es-ES" dirty="0"/>
          </a:p>
          <a:p>
            <a:pPr marL="285750" indent="-285750">
              <a:buFont typeface="Arial" charset="0"/>
              <a:buChar char="•"/>
            </a:pPr>
            <a:r>
              <a:rPr lang="es-ES" dirty="0" smtClean="0"/>
              <a:t>Para eso es necesario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" dirty="0" smtClean="0"/>
              <a:t>Integrar la información</a:t>
            </a:r>
          </a:p>
          <a:p>
            <a:pPr marL="1200150" lvl="2" indent="-285750">
              <a:buFont typeface="Arial" charset="0"/>
              <a:buChar char="•"/>
            </a:pPr>
            <a:r>
              <a:rPr lang="es-ES" dirty="0" smtClean="0"/>
              <a:t>Validarla</a:t>
            </a:r>
          </a:p>
          <a:p>
            <a:pPr marL="1200150" lvl="2" indent="-285750">
              <a:buFont typeface="Arial" charset="0"/>
              <a:buChar char="•"/>
            </a:pPr>
            <a:r>
              <a:rPr lang="es-ES" dirty="0" smtClean="0"/>
              <a:t>Estructurarla</a:t>
            </a:r>
          </a:p>
          <a:p>
            <a:pPr marL="1200150" lvl="2" indent="-285750">
              <a:buFont typeface="Arial" charset="0"/>
              <a:buChar char="•"/>
            </a:pPr>
            <a:r>
              <a:rPr lang="es-ES" dirty="0" smtClean="0"/>
              <a:t>Normalizarla</a:t>
            </a:r>
          </a:p>
          <a:p>
            <a:pPr marL="285750" indent="-285750">
              <a:buFont typeface="Arial" charset="0"/>
              <a:buChar char="•"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78" y="3044739"/>
            <a:ext cx="1708702" cy="3479800"/>
          </a:xfrm>
          <a:prstGeom prst="rect">
            <a:avLst/>
          </a:prstGeom>
        </p:spPr>
      </p:pic>
      <p:pic>
        <p:nvPicPr>
          <p:cNvPr id="17" name="Picture 6" descr="https://www.svgimages.com/svg-image/s7/heart-rate-line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19" y="3645894"/>
            <a:ext cx="947420" cy="94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s://d30y9cdsu7xlg0.cloudfront.net/png/892421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19" y="488033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15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ALCANCE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 err="1" smtClean="0"/>
              <a:t>Inicialmente</a:t>
            </a:r>
            <a:r>
              <a:rPr lang="en-US" dirty="0" smtClean="0"/>
              <a:t> </a:t>
            </a:r>
            <a:r>
              <a:rPr lang="en-US" dirty="0" err="1" smtClean="0"/>
              <a:t>definimos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alcance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actividades</a:t>
            </a:r>
            <a:r>
              <a:rPr lang="en-US" dirty="0" smtClean="0"/>
              <a:t> </a:t>
            </a:r>
            <a:r>
              <a:rPr lang="en-US" dirty="0" err="1" smtClean="0"/>
              <a:t>llevadas</a:t>
            </a:r>
            <a:r>
              <a:rPr lang="en-US" dirty="0" smtClean="0"/>
              <a:t> </a:t>
            </a:r>
            <a:r>
              <a:rPr lang="en-US" dirty="0" err="1" smtClean="0"/>
              <a:t>adelante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Honorable </a:t>
            </a:r>
            <a:r>
              <a:rPr lang="en-US" dirty="0" err="1" smtClean="0"/>
              <a:t>Cámara</a:t>
            </a:r>
            <a:r>
              <a:rPr lang="en-US" dirty="0" smtClean="0"/>
              <a:t> de </a:t>
            </a:r>
            <a:r>
              <a:rPr lang="en-US" dirty="0" err="1" smtClean="0"/>
              <a:t>Diputados</a:t>
            </a:r>
            <a:r>
              <a:rPr lang="en-US" dirty="0" smtClean="0"/>
              <a:t> </a:t>
            </a:r>
          </a:p>
          <a:p>
            <a:pPr lvl="2"/>
            <a:r>
              <a:rPr lang="es-AR" dirty="0" smtClean="0"/>
              <a:t>Actividades relacionadas con la HCD</a:t>
            </a:r>
          </a:p>
          <a:p>
            <a:pPr lvl="3"/>
            <a:r>
              <a:rPr lang="es-AR" dirty="0" smtClean="0"/>
              <a:t>Votación de Proyectos</a:t>
            </a:r>
          </a:p>
          <a:p>
            <a:pPr lvl="3"/>
            <a:r>
              <a:rPr lang="es-AR" dirty="0" smtClean="0"/>
              <a:t>Presentación de Proyectos</a:t>
            </a:r>
          </a:p>
          <a:p>
            <a:pPr lvl="3"/>
            <a:r>
              <a:rPr lang="es-AR" dirty="0" smtClean="0"/>
              <a:t>Comisiones de Cámara</a:t>
            </a:r>
          </a:p>
          <a:p>
            <a:pPr lvl="3"/>
            <a:r>
              <a:rPr lang="es-AR" dirty="0" smtClean="0"/>
              <a:t>Sesiones parlamentarias</a:t>
            </a:r>
          </a:p>
          <a:p>
            <a:pPr lvl="1"/>
            <a:r>
              <a:rPr lang="es-AR" dirty="0" smtClean="0"/>
              <a:t>Actualmente la </a:t>
            </a:r>
            <a:r>
              <a:rPr lang="es-AR" dirty="0" err="1" smtClean="0"/>
              <a:t>informacion</a:t>
            </a:r>
            <a:r>
              <a:rPr lang="es-AR" dirty="0" smtClean="0"/>
              <a:t> es publicada en </a:t>
            </a:r>
          </a:p>
          <a:p>
            <a:pPr lvl="2"/>
            <a:r>
              <a:rPr lang="es-AR" dirty="0"/>
              <a:t>http://www.diputados.gov.ar/</a:t>
            </a:r>
            <a:endParaRPr lang="es-AR" dirty="0" smtClean="0"/>
          </a:p>
          <a:p>
            <a:pPr lvl="3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2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Actividades</a:t>
            </a:r>
            <a:r>
              <a:rPr lang="en-US" dirty="0" smtClean="0"/>
              <a:t> - </a:t>
            </a:r>
            <a:r>
              <a:rPr lang="en-US" dirty="0" err="1" smtClean="0"/>
              <a:t>Registros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444879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registro</a:t>
            </a:r>
            <a:r>
              <a:rPr lang="en-US" dirty="0" smtClean="0"/>
              <a:t> de la </a:t>
            </a:r>
            <a:r>
              <a:rPr lang="en-US" dirty="0" err="1" smtClean="0"/>
              <a:t>actividad</a:t>
            </a:r>
            <a:r>
              <a:rPr lang="en-US" dirty="0" smtClean="0"/>
              <a:t> </a:t>
            </a:r>
            <a:r>
              <a:rPr lang="en-US" dirty="0" err="1" smtClean="0"/>
              <a:t>parlamentaria</a:t>
            </a:r>
            <a:r>
              <a:rPr lang="en-US" dirty="0" smtClean="0"/>
              <a:t> de un </a:t>
            </a:r>
            <a:r>
              <a:rPr lang="en-US" dirty="0" err="1" smtClean="0"/>
              <a:t>diputado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verse </a:t>
            </a:r>
            <a:r>
              <a:rPr lang="en-US" dirty="0" err="1" smtClean="0"/>
              <a:t>reflejada</a:t>
            </a:r>
            <a:r>
              <a:rPr lang="en-US" dirty="0" smtClean="0"/>
              <a:t> en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informes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son </a:t>
            </a:r>
            <a:r>
              <a:rPr lang="en-US" dirty="0" err="1" smtClean="0"/>
              <a:t>publicados</a:t>
            </a:r>
            <a:r>
              <a:rPr lang="en-US" dirty="0" smtClean="0"/>
              <a:t> a </a:t>
            </a:r>
            <a:r>
              <a:rPr lang="en-US" dirty="0" err="1" smtClean="0"/>
              <a:t>diario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Proyectos</a:t>
            </a:r>
            <a:r>
              <a:rPr lang="en-US" dirty="0" smtClean="0"/>
              <a:t> (</a:t>
            </a:r>
            <a:r>
              <a:rPr lang="en-US" dirty="0" err="1" smtClean="0"/>
              <a:t>Presentadolo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autor</a:t>
            </a:r>
            <a:r>
              <a:rPr lang="en-US" dirty="0" smtClean="0"/>
              <a:t> o </a:t>
            </a:r>
            <a:r>
              <a:rPr lang="en-US" dirty="0" err="1" smtClean="0"/>
              <a:t>firmante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Acta</a:t>
            </a:r>
            <a:r>
              <a:rPr lang="en-US" dirty="0" smtClean="0"/>
              <a:t> de </a:t>
            </a:r>
            <a:r>
              <a:rPr lang="en-US" dirty="0" err="1" smtClean="0"/>
              <a:t>Presentismo</a:t>
            </a:r>
            <a:r>
              <a:rPr lang="en-US" dirty="0" smtClean="0"/>
              <a:t> en la </a:t>
            </a:r>
            <a:r>
              <a:rPr lang="en-US" dirty="0" err="1" smtClean="0"/>
              <a:t>cámara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Votación</a:t>
            </a:r>
            <a:r>
              <a:rPr lang="en-US" dirty="0" smtClean="0"/>
              <a:t> en </a:t>
            </a:r>
            <a:r>
              <a:rPr lang="en-US" dirty="0" err="1" smtClean="0"/>
              <a:t>sesión</a:t>
            </a:r>
            <a:r>
              <a:rPr lang="en-US" dirty="0" smtClean="0"/>
              <a:t> </a:t>
            </a:r>
            <a:r>
              <a:rPr lang="en-US" dirty="0" err="1" smtClean="0"/>
              <a:t>parlamentaria</a:t>
            </a:r>
            <a:endParaRPr lang="en-US" dirty="0" smtClean="0"/>
          </a:p>
          <a:p>
            <a:pPr lvl="1"/>
            <a:r>
              <a:rPr lang="en-US" dirty="0" err="1" smtClean="0"/>
              <a:t>Discurso</a:t>
            </a:r>
            <a:r>
              <a:rPr lang="en-US" dirty="0" smtClean="0"/>
              <a:t> en </a:t>
            </a:r>
            <a:r>
              <a:rPr lang="en-US" dirty="0" err="1" smtClean="0"/>
              <a:t>sesión</a:t>
            </a:r>
            <a:r>
              <a:rPr lang="en-US" dirty="0" smtClean="0"/>
              <a:t> </a:t>
            </a:r>
            <a:r>
              <a:rPr lang="en-US" dirty="0" err="1" smtClean="0"/>
              <a:t>parlamentaria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26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9306"/>
            <a:ext cx="9613861" cy="427454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Integrar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limpiar</a:t>
            </a:r>
            <a:r>
              <a:rPr lang="en-US" dirty="0" smtClean="0"/>
              <a:t>, </a:t>
            </a:r>
            <a:r>
              <a:rPr lang="en-US" dirty="0" err="1" smtClean="0"/>
              <a:t>verificar</a:t>
            </a:r>
            <a:r>
              <a:rPr lang="en-US" dirty="0" smtClean="0"/>
              <a:t>, </a:t>
            </a:r>
            <a:r>
              <a:rPr lang="en-US" dirty="0" err="1" smtClean="0"/>
              <a:t>normalizar</a:t>
            </a:r>
            <a:r>
              <a:rPr lang="en-US" dirty="0" smtClean="0"/>
              <a:t>) la </a:t>
            </a:r>
            <a:r>
              <a:rPr lang="en-US" dirty="0" err="1" smtClean="0"/>
              <a:t>información</a:t>
            </a:r>
            <a:r>
              <a:rPr lang="en-US" dirty="0" smtClean="0"/>
              <a:t> de: </a:t>
            </a:r>
          </a:p>
          <a:p>
            <a:pPr lvl="1"/>
            <a:r>
              <a:rPr lang="en-US" dirty="0" err="1" smtClean="0"/>
              <a:t>Proyectos</a:t>
            </a:r>
            <a:r>
              <a:rPr lang="en-US" dirty="0" smtClean="0"/>
              <a:t> </a:t>
            </a:r>
            <a:r>
              <a:rPr lang="en-US" dirty="0" err="1" smtClean="0"/>
              <a:t>ingresados</a:t>
            </a:r>
            <a:r>
              <a:rPr lang="en-US" dirty="0" smtClean="0"/>
              <a:t> a la HCD</a:t>
            </a:r>
          </a:p>
          <a:p>
            <a:pPr lvl="1"/>
            <a:r>
              <a:rPr lang="en-US" dirty="0" err="1" smtClean="0"/>
              <a:t>Votaciones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endParaRPr lang="en-US" dirty="0" smtClean="0"/>
          </a:p>
          <a:p>
            <a:pPr lvl="1"/>
            <a:r>
              <a:rPr lang="en-US" dirty="0" err="1" smtClean="0"/>
              <a:t>Actas</a:t>
            </a:r>
            <a:r>
              <a:rPr lang="en-US" dirty="0" smtClean="0"/>
              <a:t> de </a:t>
            </a:r>
            <a:r>
              <a:rPr lang="en-US" dirty="0" err="1" smtClean="0"/>
              <a:t>presentismo</a:t>
            </a:r>
            <a:endParaRPr lang="en-US" dirty="0" smtClean="0"/>
          </a:p>
          <a:p>
            <a:r>
              <a:rPr lang="en-US" dirty="0" err="1" smtClean="0"/>
              <a:t>Montar</a:t>
            </a:r>
            <a:r>
              <a:rPr lang="en-US" dirty="0" smtClean="0"/>
              <a:t> la </a:t>
            </a:r>
            <a:r>
              <a:rPr lang="en-US" dirty="0" err="1" smtClean="0"/>
              <a:t>informacion</a:t>
            </a:r>
            <a:r>
              <a:rPr lang="en-US" dirty="0" smtClean="0"/>
              <a:t> </a:t>
            </a:r>
            <a:r>
              <a:rPr lang="en-US" dirty="0" err="1" smtClean="0"/>
              <a:t>depurada</a:t>
            </a:r>
            <a:r>
              <a:rPr lang="en-US" dirty="0" smtClean="0"/>
              <a:t> y </a:t>
            </a:r>
            <a:r>
              <a:rPr lang="en-US" dirty="0" err="1" smtClean="0"/>
              <a:t>estructurada</a:t>
            </a:r>
            <a:r>
              <a:rPr lang="en-US" dirty="0" smtClean="0"/>
              <a:t> en un </a:t>
            </a:r>
            <a:r>
              <a:rPr lang="en-US" dirty="0" err="1" smtClean="0"/>
              <a:t>modelo</a:t>
            </a:r>
            <a:r>
              <a:rPr lang="en-US" dirty="0" smtClean="0"/>
              <a:t> dimensional</a:t>
            </a:r>
            <a:endParaRPr lang="en-US" dirty="0"/>
          </a:p>
          <a:p>
            <a:r>
              <a:rPr lang="en-US" dirty="0" err="1" smtClean="0"/>
              <a:t>Explotar</a:t>
            </a:r>
            <a:r>
              <a:rPr lang="en-US" dirty="0" smtClean="0"/>
              <a:t> la </a:t>
            </a:r>
            <a:r>
              <a:rPr lang="en-US" dirty="0" err="1" smtClean="0"/>
              <a:t>informacion</a:t>
            </a:r>
            <a:r>
              <a:rPr lang="en-US" dirty="0"/>
              <a:t> </a:t>
            </a:r>
            <a:r>
              <a:rPr lang="en-US" dirty="0" smtClean="0"/>
              <a:t>de forma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agregue</a:t>
            </a:r>
            <a:r>
              <a:rPr lang="en-US" dirty="0" smtClean="0"/>
              <a:t> </a:t>
            </a:r>
            <a:r>
              <a:rPr lang="en-US" dirty="0"/>
              <a:t>valor a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/>
              <a:t>brindada</a:t>
            </a:r>
            <a:r>
              <a:rPr lang="en-US" dirty="0"/>
              <a:t> </a:t>
            </a:r>
            <a:r>
              <a:rPr lang="en-US" dirty="0" err="1" smtClean="0"/>
              <a:t>publicamente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Reportes</a:t>
            </a:r>
            <a:endParaRPr lang="en-US" dirty="0" smtClean="0"/>
          </a:p>
          <a:p>
            <a:pPr lvl="1"/>
            <a:r>
              <a:rPr lang="en-US" dirty="0" smtClean="0"/>
              <a:t>Dashboards</a:t>
            </a:r>
          </a:p>
          <a:p>
            <a:pPr lvl="1"/>
            <a:r>
              <a:rPr lang="en-US" dirty="0" err="1" smtClean="0"/>
              <a:t>Tablas</a:t>
            </a:r>
            <a:r>
              <a:rPr lang="en-US" dirty="0" smtClean="0"/>
              <a:t> </a:t>
            </a:r>
            <a:r>
              <a:rPr lang="en-US" dirty="0" err="1" smtClean="0"/>
              <a:t>dimensionales</a:t>
            </a:r>
            <a:endParaRPr lang="en-US" dirty="0" smtClean="0"/>
          </a:p>
          <a:p>
            <a:pPr lvl="1"/>
            <a:r>
              <a:rPr lang="en-US" dirty="0" smtClean="0"/>
              <a:t>KPIs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294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actuales</a:t>
            </a:r>
            <a:r>
              <a:rPr lang="en-US" dirty="0" smtClean="0"/>
              <a:t> en el </a:t>
            </a:r>
            <a:r>
              <a:rPr lang="en-US" dirty="0" err="1" smtClean="0"/>
              <a:t>mercado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Nacion</a:t>
            </a:r>
            <a:r>
              <a:rPr lang="en-US" dirty="0" smtClean="0"/>
              <a:t> - Data</a:t>
            </a:r>
          </a:p>
          <a:p>
            <a:pPr lvl="1"/>
            <a:r>
              <a:rPr lang="en-US" dirty="0" err="1" smtClean="0"/>
              <a:t>Principalmente</a:t>
            </a:r>
            <a:r>
              <a:rPr lang="en-US" dirty="0" smtClean="0"/>
              <a:t> </a:t>
            </a:r>
            <a:r>
              <a:rPr lang="en-US" dirty="0" err="1" smtClean="0"/>
              <a:t>orientados</a:t>
            </a:r>
            <a:r>
              <a:rPr lang="en-US" dirty="0" smtClean="0"/>
              <a:t> a los </a:t>
            </a:r>
            <a:r>
              <a:rPr lang="en-US" dirty="0" err="1" smtClean="0"/>
              <a:t>lectores</a:t>
            </a:r>
            <a:r>
              <a:rPr lang="en-US" dirty="0" smtClean="0"/>
              <a:t> del </a:t>
            </a:r>
            <a:r>
              <a:rPr lang="en-US" dirty="0" err="1" smtClean="0"/>
              <a:t>diario</a:t>
            </a:r>
            <a:endParaRPr lang="en-US" dirty="0" smtClean="0"/>
          </a:p>
          <a:p>
            <a:pPr lvl="1"/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parcial</a:t>
            </a:r>
            <a:endParaRPr lang="en-US" dirty="0" smtClean="0"/>
          </a:p>
          <a:p>
            <a:pPr lvl="1"/>
            <a:r>
              <a:rPr lang="en-US" dirty="0" err="1" smtClean="0"/>
              <a:t>Discontinuo</a:t>
            </a:r>
            <a:r>
              <a:rPr lang="en-US" dirty="0" smtClean="0"/>
              <a:t> (no lo </a:t>
            </a:r>
            <a:r>
              <a:rPr lang="en-US" dirty="0" err="1" smtClean="0"/>
              <a:t>mantienen</a:t>
            </a:r>
            <a:r>
              <a:rPr lang="en-US" dirty="0" smtClean="0"/>
              <a:t> en el </a:t>
            </a:r>
            <a:r>
              <a:rPr lang="en-US" dirty="0" err="1" smtClean="0"/>
              <a:t>tiempo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Custom 6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C00000"/>
      </a:accent1>
      <a:accent2>
        <a:srgbClr val="464646"/>
      </a:accent2>
      <a:accent3>
        <a:srgbClr val="7F7F7F"/>
      </a:accent3>
      <a:accent4>
        <a:srgbClr val="7F7F7F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699</TotalTime>
  <Words>304</Words>
  <Application>Microsoft Office PowerPoint</Application>
  <PresentationFormat>Custom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Berlin</vt:lpstr>
      <vt:lpstr>Proyecto  – Monitor de HCD</vt:lpstr>
      <vt:lpstr>Agenda</vt:lpstr>
      <vt:lpstr>Introducción</vt:lpstr>
      <vt:lpstr>Problema</vt:lpstr>
      <vt:lpstr>Qué proponemos ? / Como funciona ? </vt:lpstr>
      <vt:lpstr>ALCANCE</vt:lpstr>
      <vt:lpstr>Actividades - Registros</vt:lpstr>
      <vt:lpstr>Propuesta</vt:lpstr>
      <vt:lpstr>Soluciones actuales en el mercado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EnergyFit</dc:title>
  <dc:creator>standard</dc:creator>
  <cp:lastModifiedBy>Windows User</cp:lastModifiedBy>
  <cp:revision>58</cp:revision>
  <dcterms:created xsi:type="dcterms:W3CDTF">2017-08-24T07:13:48Z</dcterms:created>
  <dcterms:modified xsi:type="dcterms:W3CDTF">2018-04-03T21:24:32Z</dcterms:modified>
</cp:coreProperties>
</file>