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3.xml"/>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2.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1" id="1" initials="" lastIdx="3" name="nandyy4167@gmail.com"/>
</p:cmAuthorLst>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commentAuthors" Target="commentAuthors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5-09-12T11:11:31.517">
    <p:pos x="6000" y="0"/>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12-Sep-2025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
          <p:cNvGrpSpPr/>
          <p:nvPr/>
        </p:nvGrpSpPr>
        <p:grpSpPr>
          <a:xfrm>
            <a:off x="876299" y="990600"/>
            <a:ext cx="1743075" cy="1333500"/>
            <a:chOff x="742950" y="1104900"/>
            <a:chExt cx="1743075" cy="1333500"/>
          </a:xfrm>
        </p:grpSpPr>
        <p:sp>
          <p:nvSpPr>
            <p:cNvPr id="136" name="Google Shape;136;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7" name="Google Shape;137;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38" name="Google Shape;138;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0" name="Google Shape;140;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41" name="Google Shape;141;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1"/>
          <p:cNvSpPr txBox="1"/>
          <p:nvPr/>
        </p:nvSpPr>
        <p:spPr>
          <a:xfrm>
            <a:off x="2342150" y="1466250"/>
            <a:ext cx="8610600" cy="26775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jemshitha m </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2426J0835&amp; FD2455948226A028B3E42D2F4833D1B3</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