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59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A470-39E8-4EDD-ADEC-5F1FA6EA244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67AF-534A-4881-AB3C-18C18445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61783"/>
            <a:ext cx="11051458" cy="62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365125"/>
            <a:ext cx="10815484" cy="60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1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3009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10" y="365125"/>
            <a:ext cx="10756490" cy="60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0"/>
            <a:ext cx="11700387" cy="65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8" y="287645"/>
            <a:ext cx="11570108" cy="65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8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6" y="365125"/>
            <a:ext cx="10785987" cy="60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365125"/>
            <a:ext cx="11051458" cy="62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MCCARTHY</dc:creator>
  <cp:lastModifiedBy>JOHN MCCARTHY</cp:lastModifiedBy>
  <cp:revision>1</cp:revision>
  <dcterms:created xsi:type="dcterms:W3CDTF">2020-06-19T17:53:51Z</dcterms:created>
  <dcterms:modified xsi:type="dcterms:W3CDTF">2020-06-19T17:55:11Z</dcterms:modified>
</cp:coreProperties>
</file>