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27922-B681-50E0-9E00-C6F5EF8B22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10DA0D-6189-B5F7-84E9-F38B734FBB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5EB7F62-816C-9D3D-D7BB-B53C6E32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3E5430-F216-C95C-910B-7A219201F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CC4A6C-C4F4-05C3-5414-B0B164F48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6599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23F8B-8890-FCAB-7F7D-E7B04D429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26AD113-7FA9-83FB-577F-EA1660562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EE26C5-D040-E453-FC1E-7B9F23F59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13208E-BAA5-D551-5A2F-3DD653958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58EF48-4DC8-DCA4-5A0B-6EE5948DD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595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142526A-67D6-0A20-8C9C-3240144445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540DC11-5E4C-C5A7-62D9-1F98CB11DE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4A006D7-5907-0D91-A303-990006E30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52C1EE-1879-E469-0273-0E748331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DBE81E-284B-CE37-6DC1-EA980DD3D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4353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FD9C8-05E8-6AF7-798C-7E885C447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1960B8-5459-866D-93ED-EBFE56C28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279A04-246C-EED3-C859-5E9832F54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3A8E86D-36B5-809A-5ADF-8832ED188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CA9973-8095-1B7A-3B73-6BD06AA36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8187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1108EE-EAE0-7C63-3593-4477931D3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77A328A-A3CB-F9EA-7B8A-D3D90D5D9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D7388DD-F2FD-E840-BCA3-D7B2BE983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03C058-C98B-43A3-BC3D-E388422E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BE0B6FA-1F34-E1FE-635B-CCA60ED25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797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8BBCE1-8533-9CA1-37FD-759A112EB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D57BAF-8C3D-5A39-889D-BF576BF8CB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535D39F-CA96-3A1B-3942-E5968B2F6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83329D8-C930-23EB-6C85-DE48ACE11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98389B4-2FA4-9D5D-E37F-BAFC0A5E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FF5CFDB-8C95-1EEF-26A4-8F4D5BF12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615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82A544-8F0B-4555-F512-6A3EC20A1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6AF988D-135A-7F29-18B3-C630ED5DB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141FBAB-B0A6-ACAE-E3BC-93706BCEE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A52B9E5-7F2B-7340-C8EB-FA5A78E7AE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E04092C-C0EE-AB7D-540B-17B7A6A94A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E1EAE3E-93C8-16D8-35BD-3FA43EBE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B6C8CA7-C274-1F50-5168-67BF93AB8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89884C1-C416-C56D-6E43-B1D230C53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6330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7FEE7-406E-05DB-69D6-B9000783A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FD02204-2C8B-820B-E2F1-88D668F54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006A538-0357-F02E-1407-860DE906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33384EB-705A-5F59-962F-259792C1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2286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8482E9-AC34-239C-C050-396A81E94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9D80B03-1245-D005-C0AF-42B54783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7F8C60-F0F6-EB2F-B08C-23A0A6F8F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5389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E4814A-335F-C182-C8F5-8BBAF6135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5614FB-392A-A73C-7F01-60CC5EA5D4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19C630-A81C-3966-A3BC-7F4B5AC83D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8AEF9A-8C0F-006E-1612-8C1A1CBAC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CA0504-7CF5-9D56-5C68-0FCE9089B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6C11D38-D5A3-554A-44FA-43BB5293C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8758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F9CEFA-8E65-8E92-1834-E66DE5BD6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2B6864A4-7B8D-4A8B-12AD-6DA18D16F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BA3B64-745C-91FA-23CA-38EACEB8F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57C1995-8413-F6B0-057A-B03561A14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23633FA-DC04-3E0E-98D2-022AF4F3E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765013-DA82-DEE7-9A4E-E52A3583A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068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CE1658A-ECA0-32F3-481C-3B4B782EA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275F50D-192E-B4F9-9BA9-5CC573E9B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26C15F-283B-3149-446B-2930B1382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B677F2-004A-4BA1-A900-976AA9EE5EF7}" type="datetimeFigureOut">
              <a:rPr lang="es-MX" smtClean="0"/>
              <a:t>11/08/2025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9FFC6EC-47FF-49AE-BD49-420C9A803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6DA7B7-F694-7158-D2C8-51D25C411B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4563A-F577-4593-A633-A34DA88F1CB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806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Los Últimos Memes :) Memedroid">
            <a:extLst>
              <a:ext uri="{FF2B5EF4-FFF2-40B4-BE49-F238E27FC236}">
                <a16:creationId xmlns:a16="http://schemas.microsoft.com/office/drawing/2014/main" id="{1D81F742-FFC6-91E1-40DA-2A2EE36C5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738" b="16034"/>
          <a:stretch>
            <a:fillRect/>
          </a:stretch>
        </p:blipFill>
        <p:spPr bwMode="auto">
          <a:xfrm>
            <a:off x="20" y="0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CD05021-57E0-EB4E-4CDD-6A38B2AF1C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Introducción a la programación con Python</a:t>
            </a:r>
            <a:endParaRPr lang="es-MX">
              <a:solidFill>
                <a:srgbClr val="FFFFFF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C69704-A5CD-E497-BA41-45EB036F31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s-419">
                <a:solidFill>
                  <a:srgbClr val="FFFFFF"/>
                </a:solidFill>
              </a:rPr>
              <a:t>Ing. José Emiliano Flores Pérez</a:t>
            </a:r>
            <a:endParaRPr lang="es-MX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758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CFE4E8ED-0D9E-4CCC-B505-AC9E50FF1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038" name="Oval 1037">
              <a:extLst>
                <a:ext uri="{FF2B5EF4-FFF2-40B4-BE49-F238E27FC236}">
                  <a16:creationId xmlns:a16="http://schemas.microsoft.com/office/drawing/2014/main" id="{1E5A5640-5075-4E1F-9C22-2C31721B9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9" name="Oval 1038">
              <a:extLst>
                <a:ext uri="{FF2B5EF4-FFF2-40B4-BE49-F238E27FC236}">
                  <a16:creationId xmlns:a16="http://schemas.microsoft.com/office/drawing/2014/main" id="{D5B0BAD9-8B14-4E2D-803F-8DBB46BD56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Oval 1039">
              <a:extLst>
                <a:ext uri="{FF2B5EF4-FFF2-40B4-BE49-F238E27FC236}">
                  <a16:creationId xmlns:a16="http://schemas.microsoft.com/office/drawing/2014/main" id="{E0DE2D93-225F-4017-A5AB-2F4748353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Oval 1040">
              <a:extLst>
                <a:ext uri="{FF2B5EF4-FFF2-40B4-BE49-F238E27FC236}">
                  <a16:creationId xmlns:a16="http://schemas.microsoft.com/office/drawing/2014/main" id="{4F0ECBF6-3D1F-46CB-B030-A68AE345C7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2" name="Oval 1041">
              <a:extLst>
                <a:ext uri="{FF2B5EF4-FFF2-40B4-BE49-F238E27FC236}">
                  <a16:creationId xmlns:a16="http://schemas.microsoft.com/office/drawing/2014/main" id="{CBD8B9C5-6ABB-4AE3-B49F-A6F71246B7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Oval 1042">
              <a:extLst>
                <a:ext uri="{FF2B5EF4-FFF2-40B4-BE49-F238E27FC236}">
                  <a16:creationId xmlns:a16="http://schemas.microsoft.com/office/drawing/2014/main" id="{F7D13301-01A5-4452-B008-BF41E029F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6B2A94-5559-45AD-43CC-86F81DC97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261864" cy="1951075"/>
          </a:xfrm>
          <a:noFill/>
        </p:spPr>
        <p:txBody>
          <a:bodyPr anchor="t">
            <a:normAutofit/>
          </a:bodyPr>
          <a:lstStyle/>
          <a:p>
            <a:r>
              <a:rPr lang="es-419" sz="4800">
                <a:solidFill>
                  <a:schemeClr val="bg1"/>
                </a:solidFill>
              </a:rPr>
              <a:t>Historia de Python</a:t>
            </a:r>
            <a:endParaRPr lang="es-MX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61CF01-D4EF-1AD0-4E57-26079313A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7718" y="630936"/>
            <a:ext cx="4992469" cy="1951087"/>
          </a:xfrm>
          <a:noFill/>
        </p:spPr>
        <p:txBody>
          <a:bodyPr anchor="t">
            <a:normAutofit/>
          </a:bodyPr>
          <a:lstStyle/>
          <a:p>
            <a:r>
              <a:rPr lang="es-419" sz="1800">
                <a:solidFill>
                  <a:schemeClr val="bg1"/>
                </a:solidFill>
              </a:rPr>
              <a:t>Se lanza Python en el año 1991, por Guido van Rossum.</a:t>
            </a:r>
          </a:p>
          <a:p>
            <a:r>
              <a:rPr lang="es-419" sz="1800">
                <a:solidFill>
                  <a:schemeClr val="bg1"/>
                </a:solidFill>
              </a:rPr>
              <a:t>Simplicidad y legibilidad de código.</a:t>
            </a:r>
            <a:endParaRPr lang="es-MX" sz="1800">
              <a:solidFill>
                <a:schemeClr val="bg1"/>
              </a:solidFill>
            </a:endParaRPr>
          </a:p>
        </p:txBody>
      </p:sp>
      <p:sp>
        <p:nvSpPr>
          <p:cNvPr id="1045" name="Rectangle 1044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47" name="Group 1046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048" name="Straight Connector 1047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9" name="Straight Connector 1048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0" name="Straight Connector 1049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1" name="Straight Connector 1050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5" name="Group 1054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056" name="Straight Connector 1055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7" name="Straight Connector 1056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8" name="Straight Connector 1057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9" name="Straight Connector 1058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6" name="Picture 2" descr="Historia de Python – Apuntes de Walther Curo">
            <a:extLst>
              <a:ext uri="{FF2B5EF4-FFF2-40B4-BE49-F238E27FC236}">
                <a16:creationId xmlns:a16="http://schemas.microsoft.com/office/drawing/2014/main" id="{C7C11521-6B38-77DB-DDBA-8971CB3512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7735"/>
          <a:stretch>
            <a:fillRect/>
          </a:stretch>
        </p:blipFill>
        <p:spPr bwMode="auto">
          <a:xfrm>
            <a:off x="654723" y="2778320"/>
            <a:ext cx="5272641" cy="34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61" name="Group 1060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3" y="2916067"/>
            <a:ext cx="304800" cy="429768"/>
            <a:chOff x="215328" y="-46937"/>
            <a:chExt cx="304800" cy="2773841"/>
          </a:xfrm>
        </p:grpSpPr>
        <p:cxnSp>
          <p:nvCxnSpPr>
            <p:cNvPr id="1062" name="Straight Connector 1061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4" name="Straight Connector 1063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5" name="Straight Connector 1064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28" name="Picture 4" descr="Historia de Python – Juegos de ...">
            <a:extLst>
              <a:ext uri="{FF2B5EF4-FFF2-40B4-BE49-F238E27FC236}">
                <a16:creationId xmlns:a16="http://schemas.microsoft.com/office/drawing/2014/main" id="{2E99308C-0723-ADDE-7667-E6C83D602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8" r="1" b="1"/>
          <a:stretch>
            <a:fillRect/>
          </a:stretch>
        </p:blipFill>
        <p:spPr bwMode="auto">
          <a:xfrm>
            <a:off x="6170491" y="2778320"/>
            <a:ext cx="5272641" cy="3470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9932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A1A7F0-53BA-3E72-4002-CE2F2CDCF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¿Por qué es tan popular?</a:t>
            </a:r>
          </a:p>
        </p:txBody>
      </p:sp>
      <p:pic>
        <p:nvPicPr>
          <p:cNvPr id="2050" name="Picture 2" descr="Qué es Python y por qué debes aprenderlo? | EDteam">
            <a:extLst>
              <a:ext uri="{FF2B5EF4-FFF2-40B4-BE49-F238E27FC236}">
                <a16:creationId xmlns:a16="http://schemas.microsoft.com/office/drawing/2014/main" id="{A30E8C60-B915-F6C1-E53B-A3846644C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49198" y="2181426"/>
            <a:ext cx="3997637" cy="3997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ault Boy - Wikipedia">
            <a:extLst>
              <a:ext uri="{FF2B5EF4-FFF2-40B4-BE49-F238E27FC236}">
                <a16:creationId xmlns:a16="http://schemas.microsoft.com/office/drawing/2014/main" id="{34A47D15-66CE-380F-B4BB-78E789B025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45165" y="2217815"/>
            <a:ext cx="2648047" cy="3997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38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8F5530-DA31-4B62-8DF9-56A1A3B6B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EFAF95-013F-4375-AAF4-033AC93F5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8735E28-7236-42D8-A5E1-A0F302FE8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3642881-D4B2-4CC2-A287-0FA0006F3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01C50C6-CC43-4D9E-B2AB-F373712E4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6E7187D-0938-461D-BFC5-89EEF3506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34C951A-9754-438B-9D57-E6B93B6E4C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CCC8FCE-0563-4147-B2A2-7C81702EB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E68FC26-41A9-4C82-BE7F-E9344CDC4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FBB336D1-2562-4680-B29B-E22C603C0E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ED3885-4010-4FBE-A045-DC59CAE78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3D74F45-ED22-46E8-8A8C-85550ED981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F675583-78ED-4BEC-8424-37068227E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BD9726-207D-4725-AA6E-5147080D5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1A43941-4783-4A0B-9385-1952F9F89D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B4806F9C-3233-4FC3-B300-D5AA58A5C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0E3F9FC-BB7B-433D-8A4F-1BCFA582E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406F394-9D6F-4986-A3AF-6EF16DEDE6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4F98CF1-0C8F-435D-846B-D3C506378F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781ACDD-4A0F-4369-A468-3FEC355F8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BB34D61-E762-4862-9DA8-702D97A362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D238BFC-2816-B695-9E52-94A1501D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5465064" cy="5626947"/>
          </a:xfrm>
          <a:noFill/>
        </p:spPr>
        <p:txBody>
          <a:bodyPr anchor="ctr">
            <a:normAutofit/>
          </a:bodyPr>
          <a:lstStyle/>
          <a:p>
            <a:r>
              <a:rPr lang="es-419" sz="4800">
                <a:solidFill>
                  <a:schemeClr val="bg1"/>
                </a:solidFill>
              </a:rPr>
              <a:t>¿Python es lo mejor?</a:t>
            </a:r>
            <a:endParaRPr lang="es-MX" sz="4800">
              <a:solidFill>
                <a:schemeClr val="bg1"/>
              </a:solidFill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DD72D29-25E9-FC94-F835-E5DEC3D007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2152" y="630936"/>
            <a:ext cx="4978592" cy="5626957"/>
          </a:xfrm>
          <a:noFill/>
        </p:spPr>
        <p:txBody>
          <a:bodyPr numCol="2" anchor="ctr">
            <a:normAutofit/>
          </a:bodyPr>
          <a:lstStyle/>
          <a:p>
            <a:pPr marL="0" indent="0">
              <a:buNone/>
            </a:pPr>
            <a:r>
              <a:rPr lang="es-419" sz="1800" b="1">
                <a:solidFill>
                  <a:schemeClr val="bg1"/>
                </a:solidFill>
              </a:rPr>
              <a:t>Fortalezas</a:t>
            </a:r>
          </a:p>
          <a:p>
            <a:r>
              <a:rPr lang="es-419" sz="1800">
                <a:solidFill>
                  <a:schemeClr val="bg1"/>
                </a:solidFill>
              </a:rPr>
              <a:t>Fácil de aprender</a:t>
            </a:r>
          </a:p>
          <a:p>
            <a:r>
              <a:rPr lang="es-419" sz="1800">
                <a:solidFill>
                  <a:schemeClr val="bg1"/>
                </a:solidFill>
              </a:rPr>
              <a:t>Sintaxis muy clara</a:t>
            </a:r>
          </a:p>
          <a:p>
            <a:r>
              <a:rPr lang="es-419" sz="1800">
                <a:solidFill>
                  <a:schemeClr val="bg1"/>
                </a:solidFill>
              </a:rPr>
              <a:t>Mucha comunidad</a:t>
            </a:r>
          </a:p>
          <a:p>
            <a:r>
              <a:rPr lang="es-419" sz="1800">
                <a:solidFill>
                  <a:schemeClr val="bg1"/>
                </a:solidFill>
              </a:rPr>
              <a:t>Portable</a:t>
            </a:r>
          </a:p>
          <a:p>
            <a:r>
              <a:rPr lang="es-419" sz="1800">
                <a:solidFill>
                  <a:schemeClr val="bg1"/>
                </a:solidFill>
              </a:rPr>
              <a:t>Se integra con otros lenguajes</a:t>
            </a:r>
          </a:p>
          <a:p>
            <a:endParaRPr lang="es-419" sz="180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s-419" sz="180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s-419" sz="1800" b="1">
                <a:solidFill>
                  <a:schemeClr val="bg1"/>
                </a:solidFill>
              </a:rPr>
              <a:t>Debilidades</a:t>
            </a:r>
          </a:p>
          <a:p>
            <a:r>
              <a:rPr lang="es-419" sz="1800">
                <a:solidFill>
                  <a:schemeClr val="bg1"/>
                </a:solidFill>
              </a:rPr>
              <a:t>Velocidad de ejecución</a:t>
            </a:r>
          </a:p>
          <a:p>
            <a:r>
              <a:rPr lang="es-419" sz="1800">
                <a:solidFill>
                  <a:schemeClr val="bg1"/>
                </a:solidFill>
              </a:rPr>
              <a:t>Gestión de memoria</a:t>
            </a:r>
          </a:p>
          <a:p>
            <a:r>
              <a:rPr lang="es-419" sz="1800">
                <a:solidFill>
                  <a:schemeClr val="bg1"/>
                </a:solidFill>
              </a:rPr>
              <a:t>No es multiplataforma</a:t>
            </a:r>
          </a:p>
          <a:p>
            <a:r>
              <a:rPr lang="es-419" sz="1800">
                <a:solidFill>
                  <a:schemeClr val="bg1"/>
                </a:solidFill>
              </a:rPr>
              <a:t>Lenguaje interpretado</a:t>
            </a:r>
          </a:p>
        </p:txBody>
      </p:sp>
    </p:spTree>
    <p:extLst>
      <p:ext uri="{BB962C8B-B14F-4D97-AF65-F5344CB8AC3E}">
        <p14:creationId xmlns:p14="http://schemas.microsoft.com/office/powerpoint/2010/main" val="2958982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Fallout Shelter: What Does Each SPECIAL Stat Do?">
            <a:extLst>
              <a:ext uri="{FF2B5EF4-FFF2-40B4-BE49-F238E27FC236}">
                <a16:creationId xmlns:a16="http://schemas.microsoft.com/office/drawing/2014/main" id="{B2B8A76B-7A01-66B4-23FC-CD72D9C16F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807" r="22988"/>
          <a:stretch>
            <a:fillRect/>
          </a:stretch>
        </p:blipFill>
        <p:spPr bwMode="auto">
          <a:xfrm>
            <a:off x="-3047" y="10"/>
            <a:ext cx="753161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1" name="Rectangle 308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034F16F-9415-9E30-C133-214880D49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1610" y="365125"/>
            <a:ext cx="3822189" cy="1899912"/>
          </a:xfrm>
        </p:spPr>
        <p:txBody>
          <a:bodyPr>
            <a:normAutofit/>
          </a:bodyPr>
          <a:lstStyle/>
          <a:p>
            <a:r>
              <a:rPr lang="es-419" sz="4000"/>
              <a:t>¿Que necesito para aprender a programar?</a:t>
            </a:r>
            <a:endParaRPr lang="es-MX" sz="400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EB8BB4-745D-3932-70AB-5CACD237B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1610" y="2434201"/>
            <a:ext cx="3822189" cy="3742762"/>
          </a:xfrm>
        </p:spPr>
        <p:txBody>
          <a:bodyPr>
            <a:normAutofit/>
          </a:bodyPr>
          <a:lstStyle/>
          <a:p>
            <a:r>
              <a:rPr lang="es-419" sz="2000" dirty="0"/>
              <a:t>Enfoque</a:t>
            </a:r>
          </a:p>
          <a:p>
            <a:r>
              <a:rPr lang="es-419" sz="2000" dirty="0"/>
              <a:t>Proactividad</a:t>
            </a:r>
          </a:p>
          <a:p>
            <a:r>
              <a:rPr lang="es-419" sz="2000" dirty="0"/>
              <a:t>Curiosidad</a:t>
            </a:r>
          </a:p>
          <a:p>
            <a:r>
              <a:rPr lang="es-MX" sz="2000" dirty="0"/>
              <a:t>Atención al detalle</a:t>
            </a:r>
          </a:p>
          <a:p>
            <a:r>
              <a:rPr lang="es-MX" sz="2000" dirty="0"/>
              <a:t>Lógica básica (razonamiento matemático y lógico)</a:t>
            </a:r>
          </a:p>
        </p:txBody>
      </p:sp>
    </p:spTree>
    <p:extLst>
      <p:ext uri="{BB962C8B-B14F-4D97-AF65-F5344CB8AC3E}">
        <p14:creationId xmlns:p14="http://schemas.microsoft.com/office/powerpoint/2010/main" val="3821011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96</Words>
  <Application>Microsoft Office PowerPoint</Application>
  <PresentationFormat>Panorámica</PresentationFormat>
  <Paragraphs>26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Introducción a la programación con Python</vt:lpstr>
      <vt:lpstr>Historia de Python</vt:lpstr>
      <vt:lpstr>¿Por qué es tan popular?</vt:lpstr>
      <vt:lpstr>¿Python es lo mejor?</vt:lpstr>
      <vt:lpstr>¿Que necesito para aprender a programar?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Emiliano Flores Perez</dc:creator>
  <cp:lastModifiedBy>José Emiliano Flores Pérez</cp:lastModifiedBy>
  <cp:revision>2</cp:revision>
  <dcterms:created xsi:type="dcterms:W3CDTF">2025-08-10T18:56:41Z</dcterms:created>
  <dcterms:modified xsi:type="dcterms:W3CDTF">2025-08-11T18:53:54Z</dcterms:modified>
</cp:coreProperties>
</file>