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a:solidFill>
                  <a:schemeClr val="tx1"/>
                </a:solidFill>
              </a:rPr>
              <a:t>Jemimah </a:t>
            </a:r>
            <a:r>
              <a:rPr lang="en-IN">
                <a:solidFill>
                  <a:schemeClr val="tx1"/>
                </a:solidFill>
              </a:rPr>
              <a:t>Magdalene.J</a:t>
            </a:r>
            <a:endParaRPr lang="en-IN" dirty="0">
              <a:solidFill>
                <a:schemeClr val="tx1"/>
              </a:solidFill>
            </a:endParaRP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829</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Gayathri ganesan</cp:lastModifiedBy>
  <cp:revision>25</cp:revision>
  <dcterms:created xsi:type="dcterms:W3CDTF">2024-04-04T06:50:00Z</dcterms:created>
  <dcterms:modified xsi:type="dcterms:W3CDTF">2024-04-29T16:56:35Z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