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94705"/>
  </p:normalViewPr>
  <p:slideViewPr>
    <p:cSldViewPr snapToGrid="0" snapToObjects="1">
      <p:cViewPr varScale="1">
        <p:scale>
          <a:sx n="90" d="100"/>
          <a:sy n="90" d="100"/>
        </p:scale>
        <p:origin x="23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8162FB-8069-944A-9288-88BCAD417C5E}" type="doc">
      <dgm:prSet loTypeId="urn:microsoft.com/office/officeart/2005/8/layout/hProcess9" loCatId="" qsTypeId="urn:microsoft.com/office/officeart/2005/8/quickstyle/simple4" qsCatId="simple" csTypeId="urn:microsoft.com/office/officeart/2005/8/colors/colorful1" csCatId="colorful" phldr="1"/>
      <dgm:spPr/>
    </dgm:pt>
    <dgm:pt modelId="{5EB579FA-749C-C14B-9BD3-FE46B05BB188}">
      <dgm:prSet phldrT="[텍스트]"/>
      <dgm:spPr/>
      <dgm:t>
        <a:bodyPr/>
        <a:lstStyle/>
        <a:p>
          <a:pPr latinLnBrk="1"/>
          <a:r>
            <a:rPr lang="en-US" altLang="ko-KR" dirty="0" smtClean="0"/>
            <a:t>User Input</a:t>
          </a:r>
          <a:endParaRPr lang="ko-KR" altLang="en-US" dirty="0"/>
        </a:p>
      </dgm:t>
    </dgm:pt>
    <dgm:pt modelId="{EB95983D-B504-5347-A4F0-C4D1966E7C81}" type="parTrans" cxnId="{00BDC0D2-CFC1-6549-BFDD-734B111D977E}">
      <dgm:prSet/>
      <dgm:spPr/>
      <dgm:t>
        <a:bodyPr/>
        <a:lstStyle/>
        <a:p>
          <a:pPr latinLnBrk="1"/>
          <a:endParaRPr lang="ko-KR" altLang="en-US"/>
        </a:p>
      </dgm:t>
    </dgm:pt>
    <dgm:pt modelId="{023BCD31-F9F5-9D41-AB17-B173E2EF75EA}" type="sibTrans" cxnId="{00BDC0D2-CFC1-6549-BFDD-734B111D977E}">
      <dgm:prSet/>
      <dgm:spPr/>
      <dgm:t>
        <a:bodyPr/>
        <a:lstStyle/>
        <a:p>
          <a:pPr latinLnBrk="1"/>
          <a:endParaRPr lang="ko-KR" altLang="en-US"/>
        </a:p>
      </dgm:t>
    </dgm:pt>
    <dgm:pt modelId="{42BA0367-90C1-E740-A6B0-5A590BF9636C}">
      <dgm:prSet phldrT="[텍스트]"/>
      <dgm:spPr/>
      <dgm:t>
        <a:bodyPr/>
        <a:lstStyle/>
        <a:p>
          <a:pPr latinLnBrk="1"/>
          <a:r>
            <a:rPr lang="en-US" altLang="ko-KR" dirty="0" smtClean="0"/>
            <a:t>Detecting Object Process</a:t>
          </a:r>
          <a:endParaRPr lang="ko-KR" altLang="en-US" dirty="0"/>
        </a:p>
      </dgm:t>
    </dgm:pt>
    <dgm:pt modelId="{1D78E2CF-686B-4F40-8604-9E3139F1DD3A}" type="parTrans" cxnId="{55054A8C-7FB2-BC4A-BBF3-7E0AD1F19EB9}">
      <dgm:prSet/>
      <dgm:spPr/>
      <dgm:t>
        <a:bodyPr/>
        <a:lstStyle/>
        <a:p>
          <a:pPr latinLnBrk="1"/>
          <a:endParaRPr lang="ko-KR" altLang="en-US"/>
        </a:p>
      </dgm:t>
    </dgm:pt>
    <dgm:pt modelId="{FC977653-8A72-2A40-94CD-02E752B8917C}" type="sibTrans" cxnId="{55054A8C-7FB2-BC4A-BBF3-7E0AD1F19EB9}">
      <dgm:prSet/>
      <dgm:spPr/>
      <dgm:t>
        <a:bodyPr/>
        <a:lstStyle/>
        <a:p>
          <a:pPr latinLnBrk="1"/>
          <a:endParaRPr lang="ko-KR" altLang="en-US"/>
        </a:p>
      </dgm:t>
    </dgm:pt>
    <dgm:pt modelId="{66882507-2621-2442-9F06-1449B8A7BA19}">
      <dgm:prSet/>
      <dgm:spPr/>
      <dgm:t>
        <a:bodyPr/>
        <a:lstStyle/>
        <a:p>
          <a:pPr latinLnBrk="1"/>
          <a:r>
            <a:rPr lang="en-US" altLang="ko-KR" dirty="0" smtClean="0"/>
            <a:t>Output</a:t>
          </a:r>
          <a:endParaRPr lang="ko-KR" altLang="en-US" dirty="0"/>
        </a:p>
      </dgm:t>
    </dgm:pt>
    <dgm:pt modelId="{9BC2DF36-6F87-9D4F-ABEF-A4F80C7D82C0}" type="parTrans" cxnId="{B3830265-7E23-1E44-8623-5DF1B3365FAE}">
      <dgm:prSet/>
      <dgm:spPr/>
      <dgm:t>
        <a:bodyPr/>
        <a:lstStyle/>
        <a:p>
          <a:pPr latinLnBrk="1"/>
          <a:endParaRPr lang="ko-KR" altLang="en-US"/>
        </a:p>
      </dgm:t>
    </dgm:pt>
    <dgm:pt modelId="{3AF139ED-F2AB-964D-BDED-D87EE0930ABD}" type="sibTrans" cxnId="{B3830265-7E23-1E44-8623-5DF1B3365FAE}">
      <dgm:prSet/>
      <dgm:spPr/>
      <dgm:t>
        <a:bodyPr/>
        <a:lstStyle/>
        <a:p>
          <a:pPr latinLnBrk="1"/>
          <a:endParaRPr lang="ko-KR" altLang="en-US"/>
        </a:p>
      </dgm:t>
    </dgm:pt>
    <dgm:pt modelId="{5AD50066-5D30-A545-A77E-30F004429F67}" type="pres">
      <dgm:prSet presAssocID="{518162FB-8069-944A-9288-88BCAD417C5E}" presName="CompostProcess" presStyleCnt="0">
        <dgm:presLayoutVars>
          <dgm:dir/>
          <dgm:resizeHandles val="exact"/>
        </dgm:presLayoutVars>
      </dgm:prSet>
      <dgm:spPr/>
    </dgm:pt>
    <dgm:pt modelId="{C8CFCDEE-2EC2-A345-B963-6EFDFBBCA048}" type="pres">
      <dgm:prSet presAssocID="{518162FB-8069-944A-9288-88BCAD417C5E}" presName="arrow" presStyleLbl="bgShp" presStyleIdx="0" presStyleCnt="1"/>
      <dgm:spPr/>
    </dgm:pt>
    <dgm:pt modelId="{D98D290C-B509-514E-AC6B-C110DE034732}" type="pres">
      <dgm:prSet presAssocID="{518162FB-8069-944A-9288-88BCAD417C5E}" presName="linearProcess" presStyleCnt="0"/>
      <dgm:spPr/>
    </dgm:pt>
    <dgm:pt modelId="{D46BB8BE-51C0-914C-A0DC-3FB79B4D0E84}" type="pres">
      <dgm:prSet presAssocID="{5EB579FA-749C-C14B-9BD3-FE46B05BB188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07730A9-992C-654B-88D3-EB524BF5A8B7}" type="pres">
      <dgm:prSet presAssocID="{023BCD31-F9F5-9D41-AB17-B173E2EF75EA}" presName="sibTrans" presStyleCnt="0"/>
      <dgm:spPr/>
    </dgm:pt>
    <dgm:pt modelId="{27547E6B-CE73-EE4F-94E9-6F98ABC837C1}" type="pres">
      <dgm:prSet presAssocID="{42BA0367-90C1-E740-A6B0-5A590BF9636C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20497B5-7F26-9D47-8163-476048D4B8E1}" type="pres">
      <dgm:prSet presAssocID="{FC977653-8A72-2A40-94CD-02E752B8917C}" presName="sibTrans" presStyleCnt="0"/>
      <dgm:spPr/>
    </dgm:pt>
    <dgm:pt modelId="{D1D887B0-B3C1-854F-B2AB-55812DE107E5}" type="pres">
      <dgm:prSet presAssocID="{66882507-2621-2442-9F06-1449B8A7BA19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00BDC0D2-CFC1-6549-BFDD-734B111D977E}" srcId="{518162FB-8069-944A-9288-88BCAD417C5E}" destId="{5EB579FA-749C-C14B-9BD3-FE46B05BB188}" srcOrd="0" destOrd="0" parTransId="{EB95983D-B504-5347-A4F0-C4D1966E7C81}" sibTransId="{023BCD31-F9F5-9D41-AB17-B173E2EF75EA}"/>
    <dgm:cxn modelId="{44C26793-AAC2-FB42-A7B0-8525AC6D5B92}" type="presOf" srcId="{42BA0367-90C1-E740-A6B0-5A590BF9636C}" destId="{27547E6B-CE73-EE4F-94E9-6F98ABC837C1}" srcOrd="0" destOrd="0" presId="urn:microsoft.com/office/officeart/2005/8/layout/hProcess9"/>
    <dgm:cxn modelId="{7E9630D2-2FEC-234A-8EF8-3F0C9964AB3C}" type="presOf" srcId="{5EB579FA-749C-C14B-9BD3-FE46B05BB188}" destId="{D46BB8BE-51C0-914C-A0DC-3FB79B4D0E84}" srcOrd="0" destOrd="0" presId="urn:microsoft.com/office/officeart/2005/8/layout/hProcess9"/>
    <dgm:cxn modelId="{B3830265-7E23-1E44-8623-5DF1B3365FAE}" srcId="{518162FB-8069-944A-9288-88BCAD417C5E}" destId="{66882507-2621-2442-9F06-1449B8A7BA19}" srcOrd="2" destOrd="0" parTransId="{9BC2DF36-6F87-9D4F-ABEF-A4F80C7D82C0}" sibTransId="{3AF139ED-F2AB-964D-BDED-D87EE0930ABD}"/>
    <dgm:cxn modelId="{3A9D3CEB-81F8-004A-A24E-819D2429ED2E}" type="presOf" srcId="{66882507-2621-2442-9F06-1449B8A7BA19}" destId="{D1D887B0-B3C1-854F-B2AB-55812DE107E5}" srcOrd="0" destOrd="0" presId="urn:microsoft.com/office/officeart/2005/8/layout/hProcess9"/>
    <dgm:cxn modelId="{55054A8C-7FB2-BC4A-BBF3-7E0AD1F19EB9}" srcId="{518162FB-8069-944A-9288-88BCAD417C5E}" destId="{42BA0367-90C1-E740-A6B0-5A590BF9636C}" srcOrd="1" destOrd="0" parTransId="{1D78E2CF-686B-4F40-8604-9E3139F1DD3A}" sibTransId="{FC977653-8A72-2A40-94CD-02E752B8917C}"/>
    <dgm:cxn modelId="{16784199-56C6-9F4E-B369-AC387E1CA1D3}" type="presOf" srcId="{518162FB-8069-944A-9288-88BCAD417C5E}" destId="{5AD50066-5D30-A545-A77E-30F004429F67}" srcOrd="0" destOrd="0" presId="urn:microsoft.com/office/officeart/2005/8/layout/hProcess9"/>
    <dgm:cxn modelId="{AC1BA448-AD0A-A848-8C87-5FDB038C480F}" type="presParOf" srcId="{5AD50066-5D30-A545-A77E-30F004429F67}" destId="{C8CFCDEE-2EC2-A345-B963-6EFDFBBCA048}" srcOrd="0" destOrd="0" presId="urn:microsoft.com/office/officeart/2005/8/layout/hProcess9"/>
    <dgm:cxn modelId="{E643CC38-F7DA-D84E-BE43-6E1DD9BEDAFF}" type="presParOf" srcId="{5AD50066-5D30-A545-A77E-30F004429F67}" destId="{D98D290C-B509-514E-AC6B-C110DE034732}" srcOrd="1" destOrd="0" presId="urn:microsoft.com/office/officeart/2005/8/layout/hProcess9"/>
    <dgm:cxn modelId="{C29FEBFF-8936-4B4B-AB87-139B00C4C7E0}" type="presParOf" srcId="{D98D290C-B509-514E-AC6B-C110DE034732}" destId="{D46BB8BE-51C0-914C-A0DC-3FB79B4D0E84}" srcOrd="0" destOrd="0" presId="urn:microsoft.com/office/officeart/2005/8/layout/hProcess9"/>
    <dgm:cxn modelId="{E59F331F-2D55-7E42-AB3A-F4FDC1032CCC}" type="presParOf" srcId="{D98D290C-B509-514E-AC6B-C110DE034732}" destId="{B07730A9-992C-654B-88D3-EB524BF5A8B7}" srcOrd="1" destOrd="0" presId="urn:microsoft.com/office/officeart/2005/8/layout/hProcess9"/>
    <dgm:cxn modelId="{AC8E7DE9-3F37-3F4A-AFF4-0DD8AC5BB718}" type="presParOf" srcId="{D98D290C-B509-514E-AC6B-C110DE034732}" destId="{27547E6B-CE73-EE4F-94E9-6F98ABC837C1}" srcOrd="2" destOrd="0" presId="urn:microsoft.com/office/officeart/2005/8/layout/hProcess9"/>
    <dgm:cxn modelId="{ED6A65F0-E93C-6C4C-B258-41F2CC3E07AA}" type="presParOf" srcId="{D98D290C-B509-514E-AC6B-C110DE034732}" destId="{620497B5-7F26-9D47-8163-476048D4B8E1}" srcOrd="3" destOrd="0" presId="urn:microsoft.com/office/officeart/2005/8/layout/hProcess9"/>
    <dgm:cxn modelId="{13048BE6-E86E-BB42-A752-607F5592F955}" type="presParOf" srcId="{D98D290C-B509-514E-AC6B-C110DE034732}" destId="{D1D887B0-B3C1-854F-B2AB-55812DE107E5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8C0046-A4A0-394F-B36A-391AD91481A5}" type="doc">
      <dgm:prSet loTypeId="urn:microsoft.com/office/officeart/2005/8/layout/funnel1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19B9D6DD-6471-8343-BE0D-546D0673D104}">
      <dgm:prSet phldrT="[텍스트]"/>
      <dgm:spPr/>
      <dgm:t>
        <a:bodyPr/>
        <a:lstStyle/>
        <a:p>
          <a:pPr latinLnBrk="1"/>
          <a:r>
            <a:rPr lang="en-US" altLang="ko-KR" dirty="0" smtClean="0"/>
            <a:t>Image</a:t>
          </a:r>
          <a:endParaRPr lang="ko-KR" altLang="en-US" dirty="0"/>
        </a:p>
      </dgm:t>
    </dgm:pt>
    <dgm:pt modelId="{9DD013C9-21A1-C94E-B7A2-E0F6F1F845F5}" type="parTrans" cxnId="{DC15CD85-9AC2-1740-9170-FCCE5077E913}">
      <dgm:prSet/>
      <dgm:spPr/>
      <dgm:t>
        <a:bodyPr/>
        <a:lstStyle/>
        <a:p>
          <a:pPr latinLnBrk="1"/>
          <a:endParaRPr lang="ko-KR" altLang="en-US"/>
        </a:p>
      </dgm:t>
    </dgm:pt>
    <dgm:pt modelId="{CA1EA68B-2B3E-4145-B916-609F30113947}" type="sibTrans" cxnId="{DC15CD85-9AC2-1740-9170-FCCE5077E913}">
      <dgm:prSet/>
      <dgm:spPr/>
      <dgm:t>
        <a:bodyPr/>
        <a:lstStyle/>
        <a:p>
          <a:pPr latinLnBrk="1"/>
          <a:endParaRPr lang="ko-KR" altLang="en-US"/>
        </a:p>
      </dgm:t>
    </dgm:pt>
    <dgm:pt modelId="{9EE8C36A-4F7E-9040-80FB-1EC75D37057E}">
      <dgm:prSet phldrT="[텍스트]"/>
      <dgm:spPr/>
      <dgm:t>
        <a:bodyPr/>
        <a:lstStyle/>
        <a:p>
          <a:pPr latinLnBrk="1"/>
          <a:r>
            <a:rPr lang="en-US" altLang="ko-KR" dirty="0" smtClean="0"/>
            <a:t>Image</a:t>
          </a:r>
          <a:endParaRPr lang="ko-KR" altLang="en-US" dirty="0"/>
        </a:p>
      </dgm:t>
    </dgm:pt>
    <dgm:pt modelId="{DE530FB4-DA9E-154A-8620-0BD8E3517280}" type="parTrans" cxnId="{80A1D8FA-53C9-444F-8514-585F3E7A7459}">
      <dgm:prSet/>
      <dgm:spPr/>
      <dgm:t>
        <a:bodyPr/>
        <a:lstStyle/>
        <a:p>
          <a:pPr latinLnBrk="1"/>
          <a:endParaRPr lang="ko-KR" altLang="en-US"/>
        </a:p>
      </dgm:t>
    </dgm:pt>
    <dgm:pt modelId="{1B842FFC-166A-FF47-9163-8FA7FA874F36}" type="sibTrans" cxnId="{80A1D8FA-53C9-444F-8514-585F3E7A7459}">
      <dgm:prSet/>
      <dgm:spPr/>
      <dgm:t>
        <a:bodyPr/>
        <a:lstStyle/>
        <a:p>
          <a:pPr latinLnBrk="1"/>
          <a:endParaRPr lang="ko-KR" altLang="en-US"/>
        </a:p>
      </dgm:t>
    </dgm:pt>
    <dgm:pt modelId="{22137DB0-0A92-0549-AF30-4D9345732CA4}">
      <dgm:prSet phldrT="[텍스트]"/>
      <dgm:spPr/>
      <dgm:t>
        <a:bodyPr/>
        <a:lstStyle/>
        <a:p>
          <a:pPr latinLnBrk="1"/>
          <a:r>
            <a:rPr lang="en-US" altLang="ko-KR" dirty="0" smtClean="0"/>
            <a:t>Image</a:t>
          </a:r>
          <a:endParaRPr lang="ko-KR" altLang="en-US" dirty="0"/>
        </a:p>
      </dgm:t>
    </dgm:pt>
    <dgm:pt modelId="{EB7F7476-4090-1943-B2B5-46052F880A55}" type="parTrans" cxnId="{F1ABE540-CCDD-314B-908D-1F091C1CC791}">
      <dgm:prSet/>
      <dgm:spPr/>
      <dgm:t>
        <a:bodyPr/>
        <a:lstStyle/>
        <a:p>
          <a:pPr latinLnBrk="1"/>
          <a:endParaRPr lang="ko-KR" altLang="en-US"/>
        </a:p>
      </dgm:t>
    </dgm:pt>
    <dgm:pt modelId="{6660D479-AEAF-CE4E-A3F6-0F319A9A4630}" type="sibTrans" cxnId="{F1ABE540-CCDD-314B-908D-1F091C1CC791}">
      <dgm:prSet/>
      <dgm:spPr/>
      <dgm:t>
        <a:bodyPr/>
        <a:lstStyle/>
        <a:p>
          <a:pPr latinLnBrk="1"/>
          <a:endParaRPr lang="ko-KR" altLang="en-US"/>
        </a:p>
      </dgm:t>
    </dgm:pt>
    <dgm:pt modelId="{9E66F529-00EE-9E44-8604-5D189D24CEE2}">
      <dgm:prSet phldrT="[텍스트]"/>
      <dgm:spPr/>
      <dgm:t>
        <a:bodyPr/>
        <a:lstStyle/>
        <a:p>
          <a:pPr latinLnBrk="1"/>
          <a:r>
            <a:rPr lang="en-US" altLang="ko-KR" dirty="0" smtClean="0"/>
            <a:t>Video</a:t>
          </a:r>
          <a:endParaRPr lang="ko-KR" altLang="en-US" dirty="0"/>
        </a:p>
      </dgm:t>
    </dgm:pt>
    <dgm:pt modelId="{1C89943D-4D70-D648-B801-826301E5131F}" type="parTrans" cxnId="{4B67BDF7-D975-534D-8D68-B264BEDF265C}">
      <dgm:prSet/>
      <dgm:spPr/>
      <dgm:t>
        <a:bodyPr/>
        <a:lstStyle/>
        <a:p>
          <a:pPr latinLnBrk="1"/>
          <a:endParaRPr lang="ko-KR" altLang="en-US"/>
        </a:p>
      </dgm:t>
    </dgm:pt>
    <dgm:pt modelId="{0E23320C-9291-D046-B8B0-05BEAD229E3E}" type="sibTrans" cxnId="{4B67BDF7-D975-534D-8D68-B264BEDF265C}">
      <dgm:prSet/>
      <dgm:spPr/>
      <dgm:t>
        <a:bodyPr/>
        <a:lstStyle/>
        <a:p>
          <a:pPr latinLnBrk="1"/>
          <a:endParaRPr lang="ko-KR" altLang="en-US"/>
        </a:p>
      </dgm:t>
    </dgm:pt>
    <dgm:pt modelId="{84280594-EAE6-EF43-9A32-9BE34318C3FB}" type="pres">
      <dgm:prSet presAssocID="{8F8C0046-A4A0-394F-B36A-391AD91481A5}" presName="Name0" presStyleCnt="0">
        <dgm:presLayoutVars>
          <dgm:chMax val="4"/>
          <dgm:resizeHandles val="exact"/>
        </dgm:presLayoutVars>
      </dgm:prSet>
      <dgm:spPr/>
    </dgm:pt>
    <dgm:pt modelId="{FB867EC6-8AC1-B445-8D3B-7E6A1D2274C0}" type="pres">
      <dgm:prSet presAssocID="{8F8C0046-A4A0-394F-B36A-391AD91481A5}" presName="ellipse" presStyleLbl="trBgShp" presStyleIdx="0" presStyleCnt="1"/>
      <dgm:spPr/>
    </dgm:pt>
    <dgm:pt modelId="{EFB948BA-30B7-0E44-8485-9DD12ABCFBCB}" type="pres">
      <dgm:prSet presAssocID="{8F8C0046-A4A0-394F-B36A-391AD91481A5}" presName="arrow1" presStyleLbl="fgShp" presStyleIdx="0" presStyleCnt="1"/>
      <dgm:spPr/>
    </dgm:pt>
    <dgm:pt modelId="{00D4E3DF-E426-C24D-9FF3-8EF8DB2CD3F7}" type="pres">
      <dgm:prSet presAssocID="{8F8C0046-A4A0-394F-B36A-391AD91481A5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B1BEF8C-9EF9-F34D-B464-E970EE226101}" type="pres">
      <dgm:prSet presAssocID="{9EE8C36A-4F7E-9040-80FB-1EC75D37057E}" presName="item1" presStyleLbl="node1" presStyleIdx="0" presStyleCnt="3">
        <dgm:presLayoutVars>
          <dgm:bulletEnabled val="1"/>
        </dgm:presLayoutVars>
      </dgm:prSet>
      <dgm:spPr/>
    </dgm:pt>
    <dgm:pt modelId="{06523287-5B46-CA4D-B9E1-1B8D87E44E18}" type="pres">
      <dgm:prSet presAssocID="{22137DB0-0A92-0549-AF30-4D9345732CA4}" presName="item2" presStyleLbl="node1" presStyleIdx="1" presStyleCnt="3">
        <dgm:presLayoutVars>
          <dgm:bulletEnabled val="1"/>
        </dgm:presLayoutVars>
      </dgm:prSet>
      <dgm:spPr/>
    </dgm:pt>
    <dgm:pt modelId="{95FEBE40-C8FE-C34D-9AA4-C416E36C10C7}" type="pres">
      <dgm:prSet presAssocID="{9E66F529-00EE-9E44-8604-5D189D24CEE2}" presName="item3" presStyleLbl="node1" presStyleIdx="2" presStyleCnt="3">
        <dgm:presLayoutVars>
          <dgm:bulletEnabled val="1"/>
        </dgm:presLayoutVars>
      </dgm:prSet>
      <dgm:spPr/>
    </dgm:pt>
    <dgm:pt modelId="{D5B7DD54-4728-FA42-8285-47A30F9DBD10}" type="pres">
      <dgm:prSet presAssocID="{8F8C0046-A4A0-394F-B36A-391AD91481A5}" presName="funnel" presStyleLbl="trAlignAcc1" presStyleIdx="0" presStyleCnt="1"/>
      <dgm:spPr/>
    </dgm:pt>
  </dgm:ptLst>
  <dgm:cxnLst>
    <dgm:cxn modelId="{DC15CD85-9AC2-1740-9170-FCCE5077E913}" srcId="{8F8C0046-A4A0-394F-B36A-391AD91481A5}" destId="{19B9D6DD-6471-8343-BE0D-546D0673D104}" srcOrd="0" destOrd="0" parTransId="{9DD013C9-21A1-C94E-B7A2-E0F6F1F845F5}" sibTransId="{CA1EA68B-2B3E-4145-B916-609F30113947}"/>
    <dgm:cxn modelId="{A4F45714-1081-1F47-BC21-27DE598E683E}" type="presOf" srcId="{9E66F529-00EE-9E44-8604-5D189D24CEE2}" destId="{00D4E3DF-E426-C24D-9FF3-8EF8DB2CD3F7}" srcOrd="0" destOrd="0" presId="urn:microsoft.com/office/officeart/2005/8/layout/funnel1"/>
    <dgm:cxn modelId="{929FAC7A-B2E8-C647-97CC-F328D1E96DEE}" type="presOf" srcId="{22137DB0-0A92-0549-AF30-4D9345732CA4}" destId="{9B1BEF8C-9EF9-F34D-B464-E970EE226101}" srcOrd="0" destOrd="0" presId="urn:microsoft.com/office/officeart/2005/8/layout/funnel1"/>
    <dgm:cxn modelId="{F1ABE540-CCDD-314B-908D-1F091C1CC791}" srcId="{8F8C0046-A4A0-394F-B36A-391AD91481A5}" destId="{22137DB0-0A92-0549-AF30-4D9345732CA4}" srcOrd="2" destOrd="0" parTransId="{EB7F7476-4090-1943-B2B5-46052F880A55}" sibTransId="{6660D479-AEAF-CE4E-A3F6-0F319A9A4630}"/>
    <dgm:cxn modelId="{AFE6BD73-6255-1A4C-90F6-76A78A8AFCBA}" type="presOf" srcId="{19B9D6DD-6471-8343-BE0D-546D0673D104}" destId="{95FEBE40-C8FE-C34D-9AA4-C416E36C10C7}" srcOrd="0" destOrd="0" presId="urn:microsoft.com/office/officeart/2005/8/layout/funnel1"/>
    <dgm:cxn modelId="{80A1D8FA-53C9-444F-8514-585F3E7A7459}" srcId="{8F8C0046-A4A0-394F-B36A-391AD91481A5}" destId="{9EE8C36A-4F7E-9040-80FB-1EC75D37057E}" srcOrd="1" destOrd="0" parTransId="{DE530FB4-DA9E-154A-8620-0BD8E3517280}" sibTransId="{1B842FFC-166A-FF47-9163-8FA7FA874F36}"/>
    <dgm:cxn modelId="{4B67BDF7-D975-534D-8D68-B264BEDF265C}" srcId="{8F8C0046-A4A0-394F-B36A-391AD91481A5}" destId="{9E66F529-00EE-9E44-8604-5D189D24CEE2}" srcOrd="3" destOrd="0" parTransId="{1C89943D-4D70-D648-B801-826301E5131F}" sibTransId="{0E23320C-9291-D046-B8B0-05BEAD229E3E}"/>
    <dgm:cxn modelId="{5AAED406-C3CF-474D-95A8-927439F0D101}" type="presOf" srcId="{9EE8C36A-4F7E-9040-80FB-1EC75D37057E}" destId="{06523287-5B46-CA4D-B9E1-1B8D87E44E18}" srcOrd="0" destOrd="0" presId="urn:microsoft.com/office/officeart/2005/8/layout/funnel1"/>
    <dgm:cxn modelId="{2304B1AB-EA9D-224A-8980-3D9B9CE62E65}" type="presOf" srcId="{8F8C0046-A4A0-394F-B36A-391AD91481A5}" destId="{84280594-EAE6-EF43-9A32-9BE34318C3FB}" srcOrd="0" destOrd="0" presId="urn:microsoft.com/office/officeart/2005/8/layout/funnel1"/>
    <dgm:cxn modelId="{638CADB0-467A-6F42-8387-EA283D02A579}" type="presParOf" srcId="{84280594-EAE6-EF43-9A32-9BE34318C3FB}" destId="{FB867EC6-8AC1-B445-8D3B-7E6A1D2274C0}" srcOrd="0" destOrd="0" presId="urn:microsoft.com/office/officeart/2005/8/layout/funnel1"/>
    <dgm:cxn modelId="{1B3F361A-C03F-8C4E-92E5-D8642E5B12CC}" type="presParOf" srcId="{84280594-EAE6-EF43-9A32-9BE34318C3FB}" destId="{EFB948BA-30B7-0E44-8485-9DD12ABCFBCB}" srcOrd="1" destOrd="0" presId="urn:microsoft.com/office/officeart/2005/8/layout/funnel1"/>
    <dgm:cxn modelId="{334D5DE1-4EAC-1F40-8FF2-6CFB852E27B9}" type="presParOf" srcId="{84280594-EAE6-EF43-9A32-9BE34318C3FB}" destId="{00D4E3DF-E426-C24D-9FF3-8EF8DB2CD3F7}" srcOrd="2" destOrd="0" presId="urn:microsoft.com/office/officeart/2005/8/layout/funnel1"/>
    <dgm:cxn modelId="{9D4B078E-DEF4-8244-B1CA-B74E996F307C}" type="presParOf" srcId="{84280594-EAE6-EF43-9A32-9BE34318C3FB}" destId="{9B1BEF8C-9EF9-F34D-B464-E970EE226101}" srcOrd="3" destOrd="0" presId="urn:microsoft.com/office/officeart/2005/8/layout/funnel1"/>
    <dgm:cxn modelId="{93DE3177-173C-024B-8602-3CC8BDA5DA99}" type="presParOf" srcId="{84280594-EAE6-EF43-9A32-9BE34318C3FB}" destId="{06523287-5B46-CA4D-B9E1-1B8D87E44E18}" srcOrd="4" destOrd="0" presId="urn:microsoft.com/office/officeart/2005/8/layout/funnel1"/>
    <dgm:cxn modelId="{F685A84B-94A0-3548-A963-BCFB54B4F105}" type="presParOf" srcId="{84280594-EAE6-EF43-9A32-9BE34318C3FB}" destId="{95FEBE40-C8FE-C34D-9AA4-C416E36C10C7}" srcOrd="5" destOrd="0" presId="urn:microsoft.com/office/officeart/2005/8/layout/funnel1"/>
    <dgm:cxn modelId="{CB4FD11C-C2BC-E74C-B6DB-2FD122BA852F}" type="presParOf" srcId="{84280594-EAE6-EF43-9A32-9BE34318C3FB}" destId="{D5B7DD54-4728-FA42-8285-47A30F9DBD10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CFCDEE-2EC2-A345-B963-6EFDFBBCA048}">
      <dsp:nvSpPr>
        <dsp:cNvPr id="0" name=""/>
        <dsp:cNvSpPr/>
      </dsp:nvSpPr>
      <dsp:spPr>
        <a:xfrm>
          <a:off x="811529" y="0"/>
          <a:ext cx="9197340" cy="4160837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46BB8BE-51C0-914C-A0DC-3FB79B4D0E84}">
      <dsp:nvSpPr>
        <dsp:cNvPr id="0" name=""/>
        <dsp:cNvSpPr/>
      </dsp:nvSpPr>
      <dsp:spPr>
        <a:xfrm>
          <a:off x="3477" y="1248251"/>
          <a:ext cx="3479617" cy="166433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600" kern="1200" dirty="0" smtClean="0"/>
            <a:t>User Input</a:t>
          </a:r>
          <a:endParaRPr lang="ko-KR" altLang="en-US" sz="3600" kern="1200" dirty="0"/>
        </a:p>
      </dsp:txBody>
      <dsp:txXfrm>
        <a:off x="84723" y="1329497"/>
        <a:ext cx="3317125" cy="1501842"/>
      </dsp:txXfrm>
    </dsp:sp>
    <dsp:sp modelId="{27547E6B-CE73-EE4F-94E9-6F98ABC837C1}">
      <dsp:nvSpPr>
        <dsp:cNvPr id="0" name=""/>
        <dsp:cNvSpPr/>
      </dsp:nvSpPr>
      <dsp:spPr>
        <a:xfrm>
          <a:off x="3670391" y="1248251"/>
          <a:ext cx="3479617" cy="166433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600" kern="1200" dirty="0" smtClean="0"/>
            <a:t>Detecting Object Process</a:t>
          </a:r>
          <a:endParaRPr lang="ko-KR" altLang="en-US" sz="3600" kern="1200" dirty="0"/>
        </a:p>
      </dsp:txBody>
      <dsp:txXfrm>
        <a:off x="3751637" y="1329497"/>
        <a:ext cx="3317125" cy="1501842"/>
      </dsp:txXfrm>
    </dsp:sp>
    <dsp:sp modelId="{D1D887B0-B3C1-854F-B2AB-55812DE107E5}">
      <dsp:nvSpPr>
        <dsp:cNvPr id="0" name=""/>
        <dsp:cNvSpPr/>
      </dsp:nvSpPr>
      <dsp:spPr>
        <a:xfrm>
          <a:off x="7337305" y="1248251"/>
          <a:ext cx="3479617" cy="1664334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600" kern="1200" dirty="0" smtClean="0"/>
            <a:t>Output</a:t>
          </a:r>
          <a:endParaRPr lang="ko-KR" altLang="en-US" sz="3600" kern="1200" dirty="0"/>
        </a:p>
      </dsp:txBody>
      <dsp:txXfrm>
        <a:off x="7418551" y="1329497"/>
        <a:ext cx="3317125" cy="15018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867EC6-8AC1-B445-8D3B-7E6A1D2274C0}">
      <dsp:nvSpPr>
        <dsp:cNvPr id="0" name=""/>
        <dsp:cNvSpPr/>
      </dsp:nvSpPr>
      <dsp:spPr>
        <a:xfrm>
          <a:off x="3782868" y="163487"/>
          <a:ext cx="3244602" cy="1126807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B948BA-30B7-0E44-8485-9DD12ABCFBCB}">
      <dsp:nvSpPr>
        <dsp:cNvPr id="0" name=""/>
        <dsp:cNvSpPr/>
      </dsp:nvSpPr>
      <dsp:spPr>
        <a:xfrm>
          <a:off x="5095800" y="2922657"/>
          <a:ext cx="628798" cy="402431"/>
        </a:xfrm>
        <a:prstGeom prst="downArrow">
          <a:avLst/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tint val="4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00D4E3DF-E426-C24D-9FF3-8EF8DB2CD3F7}">
      <dsp:nvSpPr>
        <dsp:cNvPr id="0" name=""/>
        <dsp:cNvSpPr/>
      </dsp:nvSpPr>
      <dsp:spPr>
        <a:xfrm>
          <a:off x="3901082" y="3244602"/>
          <a:ext cx="3018234" cy="75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700" kern="1200" dirty="0" smtClean="0"/>
            <a:t>Video</a:t>
          </a:r>
          <a:endParaRPr lang="ko-KR" altLang="en-US" sz="2700" kern="1200" dirty="0"/>
        </a:p>
      </dsp:txBody>
      <dsp:txXfrm>
        <a:off x="3901082" y="3244602"/>
        <a:ext cx="3018234" cy="754558"/>
      </dsp:txXfrm>
    </dsp:sp>
    <dsp:sp modelId="{9B1BEF8C-9EF9-F34D-B464-E970EE226101}">
      <dsp:nvSpPr>
        <dsp:cNvPr id="0" name=""/>
        <dsp:cNvSpPr/>
      </dsp:nvSpPr>
      <dsp:spPr>
        <a:xfrm>
          <a:off x="4962495" y="1377321"/>
          <a:ext cx="1131838" cy="113183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/>
            <a:t>Image</a:t>
          </a:r>
          <a:endParaRPr lang="ko-KR" altLang="en-US" sz="2100" kern="1200" dirty="0"/>
        </a:p>
      </dsp:txBody>
      <dsp:txXfrm>
        <a:off x="5128249" y="1543075"/>
        <a:ext cx="800330" cy="800330"/>
      </dsp:txXfrm>
    </dsp:sp>
    <dsp:sp modelId="{06523287-5B46-CA4D-B9E1-1B8D87E44E18}">
      <dsp:nvSpPr>
        <dsp:cNvPr id="0" name=""/>
        <dsp:cNvSpPr/>
      </dsp:nvSpPr>
      <dsp:spPr>
        <a:xfrm>
          <a:off x="4152602" y="528191"/>
          <a:ext cx="1131838" cy="113183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/>
            <a:t>Image</a:t>
          </a:r>
          <a:endParaRPr lang="ko-KR" altLang="en-US" sz="2100" kern="1200" dirty="0"/>
        </a:p>
      </dsp:txBody>
      <dsp:txXfrm>
        <a:off x="4318356" y="693945"/>
        <a:ext cx="800330" cy="800330"/>
      </dsp:txXfrm>
    </dsp:sp>
    <dsp:sp modelId="{95FEBE40-C8FE-C34D-9AA4-C416E36C10C7}">
      <dsp:nvSpPr>
        <dsp:cNvPr id="0" name=""/>
        <dsp:cNvSpPr/>
      </dsp:nvSpPr>
      <dsp:spPr>
        <a:xfrm>
          <a:off x="5309592" y="254537"/>
          <a:ext cx="1131838" cy="1131838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/>
            <a:t>Image</a:t>
          </a:r>
          <a:endParaRPr lang="ko-KR" altLang="en-US" sz="2100" kern="1200" dirty="0"/>
        </a:p>
      </dsp:txBody>
      <dsp:txXfrm>
        <a:off x="5475346" y="420291"/>
        <a:ext cx="800330" cy="800330"/>
      </dsp:txXfrm>
    </dsp:sp>
    <dsp:sp modelId="{D5B7DD54-4728-FA42-8285-47A30F9DBD10}">
      <dsp:nvSpPr>
        <dsp:cNvPr id="0" name=""/>
        <dsp:cNvSpPr/>
      </dsp:nvSpPr>
      <dsp:spPr>
        <a:xfrm>
          <a:off x="3649563" y="25151"/>
          <a:ext cx="3521273" cy="2817019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845F1D6-C467-1D4C-A44F-293EA004561D}" type="datetimeFigureOut">
              <a:rPr kumimoji="1" lang="ko-KR" altLang="en-US" smtClean="0"/>
              <a:t>2018. 3. 13.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E9C7BE8-2CAA-6643-9613-FF266BFD73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F1D6-C467-1D4C-A44F-293EA004561D}" type="datetimeFigureOut">
              <a:rPr kumimoji="1" lang="ko-KR" altLang="en-US" smtClean="0"/>
              <a:t>2018. 3. 13.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7BE8-2CAA-6643-9613-FF266BFD73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845F1D6-C467-1D4C-A44F-293EA004561D}" type="datetimeFigureOut">
              <a:rPr kumimoji="1" lang="ko-KR" altLang="en-US" smtClean="0"/>
              <a:t>2018. 3. 13.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E9C7BE8-2CAA-6643-9613-FF266BFD73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845F1D6-C467-1D4C-A44F-293EA004561D}" type="datetimeFigureOut">
              <a:rPr kumimoji="1" lang="ko-KR" altLang="en-US" smtClean="0"/>
              <a:t>2018. 3. 13.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E9C7BE8-2CAA-6643-9613-FF266BFD7388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845F1D6-C467-1D4C-A44F-293EA004561D}" type="datetimeFigureOut">
              <a:rPr kumimoji="1" lang="ko-KR" altLang="en-US" smtClean="0"/>
              <a:t>2018. 3. 13.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E9C7BE8-2CAA-6643-9613-FF266BFD73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F1D6-C467-1D4C-A44F-293EA004561D}" type="datetimeFigureOut">
              <a:rPr kumimoji="1" lang="ko-KR" altLang="en-US" smtClean="0"/>
              <a:t>2018. 3. 13.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7BE8-2CAA-6643-9613-FF266BFD73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F1D6-C467-1D4C-A44F-293EA004561D}" type="datetimeFigureOut">
              <a:rPr kumimoji="1" lang="ko-KR" altLang="en-US" smtClean="0"/>
              <a:t>2018. 3. 13.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7BE8-2CAA-6643-9613-FF266BFD73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F1D6-C467-1D4C-A44F-293EA004561D}" type="datetimeFigureOut">
              <a:rPr kumimoji="1" lang="ko-KR" altLang="en-US" smtClean="0"/>
              <a:t>2018. 3. 13.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7BE8-2CAA-6643-9613-FF266BFD73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845F1D6-C467-1D4C-A44F-293EA004561D}" type="datetimeFigureOut">
              <a:rPr kumimoji="1" lang="ko-KR" altLang="en-US" smtClean="0"/>
              <a:t>2018. 3. 13.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E9C7BE8-2CAA-6643-9613-FF266BFD73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F1D6-C467-1D4C-A44F-293EA004561D}" type="datetimeFigureOut">
              <a:rPr kumimoji="1" lang="ko-KR" altLang="en-US" smtClean="0"/>
              <a:t>2018. 3. 13.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7BE8-2CAA-6643-9613-FF266BFD73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845F1D6-C467-1D4C-A44F-293EA004561D}" type="datetimeFigureOut">
              <a:rPr kumimoji="1" lang="ko-KR" altLang="en-US" smtClean="0"/>
              <a:t>2018. 3. 13.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E9C7BE8-2CAA-6643-9613-FF266BFD73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F1D6-C467-1D4C-A44F-293EA004561D}" type="datetimeFigureOut">
              <a:rPr kumimoji="1" lang="ko-KR" altLang="en-US" smtClean="0"/>
              <a:t>2018. 3. 13.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7BE8-2CAA-6643-9613-FF266BFD73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F1D6-C467-1D4C-A44F-293EA004561D}" type="datetimeFigureOut">
              <a:rPr kumimoji="1" lang="ko-KR" altLang="en-US" smtClean="0"/>
              <a:t>2018. 3. 13.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7BE8-2CAA-6643-9613-FF266BFD73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F1D6-C467-1D4C-A44F-293EA004561D}" type="datetimeFigureOut">
              <a:rPr kumimoji="1" lang="ko-KR" altLang="en-US" smtClean="0"/>
              <a:t>2018. 3. 13.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7BE8-2CAA-6643-9613-FF266BFD73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F1D6-C467-1D4C-A44F-293EA004561D}" type="datetimeFigureOut">
              <a:rPr kumimoji="1" lang="ko-KR" altLang="en-US" smtClean="0"/>
              <a:t>2018. 3. 13.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7BE8-2CAA-6643-9613-FF266BFD73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F1D6-C467-1D4C-A44F-293EA004561D}" type="datetimeFigureOut">
              <a:rPr kumimoji="1" lang="ko-KR" altLang="en-US" smtClean="0"/>
              <a:t>2018. 3. 13.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7BE8-2CAA-6643-9613-FF266BFD73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F1D6-C467-1D4C-A44F-293EA004561D}" type="datetimeFigureOut">
              <a:rPr kumimoji="1" lang="ko-KR" altLang="en-US" smtClean="0"/>
              <a:t>2018. 3. 13.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7BE8-2CAA-6643-9613-FF266BFD73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5F1D6-C467-1D4C-A44F-293EA004561D}" type="datetimeFigureOut">
              <a:rPr kumimoji="1" lang="ko-KR" altLang="en-US" smtClean="0"/>
              <a:t>2018. 3. 13.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C7BE8-2CAA-6643-9613-FF266BFD73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99901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9" r:id="rId1"/>
    <p:sldLayoutId id="2147484150" r:id="rId2"/>
    <p:sldLayoutId id="2147484151" r:id="rId3"/>
    <p:sldLayoutId id="2147484152" r:id="rId4"/>
    <p:sldLayoutId id="2147484153" r:id="rId5"/>
    <p:sldLayoutId id="2147484154" r:id="rId6"/>
    <p:sldLayoutId id="2147484155" r:id="rId7"/>
    <p:sldLayoutId id="2147484156" r:id="rId8"/>
    <p:sldLayoutId id="2147484157" r:id="rId9"/>
    <p:sldLayoutId id="2147484158" r:id="rId10"/>
    <p:sldLayoutId id="2147484159" r:id="rId11"/>
    <p:sldLayoutId id="2147484160" r:id="rId12"/>
    <p:sldLayoutId id="2147484161" r:id="rId13"/>
    <p:sldLayoutId id="2147484162" r:id="rId14"/>
    <p:sldLayoutId id="2147484163" r:id="rId15"/>
    <p:sldLayoutId id="2147484164" r:id="rId16"/>
    <p:sldLayoutId id="2147484165" r:id="rId17"/>
  </p:sldLayoutIdLst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4.png"/><Relationship Id="rId5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1595" y="1234571"/>
            <a:ext cx="9448800" cy="1825096"/>
          </a:xfrm>
          <a:effectLst>
            <a:outerShdw blurRad="50800" dist="50800" dir="3420000" algn="ctr" rotWithShape="0">
              <a:schemeClr val="accent1">
                <a:lumMod val="75000"/>
                <a:alpha val="83000"/>
              </a:schemeClr>
            </a:outerShdw>
          </a:effectLst>
        </p:spPr>
        <p:txBody>
          <a:bodyPr>
            <a:noAutofit/>
          </a:bodyPr>
          <a:lstStyle/>
          <a:p>
            <a:pPr algn="ctr"/>
            <a:r>
              <a:rPr kumimoji="1" lang="en-US" altLang="ko-KR" sz="11500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Team-Image</a:t>
            </a:r>
            <a:endParaRPr kumimoji="1" lang="ko-KR" altLang="en-US" sz="9600" dirty="0"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2668185" y="2913956"/>
            <a:ext cx="6855621" cy="714898"/>
          </a:xfrm>
          <a:effectLst>
            <a:outerShdw blurRad="50800" dist="50800" dir="2760000" algn="ctr" rotWithShape="0">
              <a:schemeClr val="accent4">
                <a:lumMod val="60000"/>
                <a:lumOff val="40000"/>
                <a:alpha val="83000"/>
              </a:schemeClr>
            </a:outerShdw>
          </a:effectLst>
        </p:spPr>
        <p:txBody>
          <a:bodyPr>
            <a:noAutofit/>
          </a:bodyPr>
          <a:lstStyle/>
          <a:p>
            <a:pPr algn="ctr"/>
            <a:r>
              <a:rPr kumimoji="1" lang="en-US" altLang="ko-KR" sz="4000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IMAGE DETECTION APPLICATION </a:t>
            </a:r>
            <a:endParaRPr kumimoji="1" lang="ko-KR" altLang="en-US" sz="4000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8" name="텍스트 상자 7"/>
          <p:cNvSpPr txBox="1"/>
          <p:nvPr/>
        </p:nvSpPr>
        <p:spPr>
          <a:xfrm>
            <a:off x="3559339" y="4367116"/>
            <a:ext cx="5073312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ko-KR" sz="2800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Je Min Son | Jim Lee | </a:t>
            </a:r>
            <a:r>
              <a:rPr kumimoji="1" lang="en-US" altLang="ko-KR" sz="2800" dirty="0" err="1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Yunhua</a:t>
            </a:r>
            <a:r>
              <a:rPr kumimoji="1" lang="en-US" altLang="ko-KR" sz="2800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Luo</a:t>
            </a:r>
            <a:endParaRPr kumimoji="1" lang="ko-KR" altLang="en-US" sz="2800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39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5400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Design of Application </a:t>
            </a:r>
            <a:endParaRPr kumimoji="1" lang="ko-KR" altLang="en-US" sz="5400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graphicFrame>
        <p:nvGraphicFramePr>
          <p:cNvPr id="10" name="내용 개체 틀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3904531"/>
              </p:ext>
            </p:extLst>
          </p:nvPr>
        </p:nvGraphicFramePr>
        <p:xfrm>
          <a:off x="685800" y="2057401"/>
          <a:ext cx="108204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084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5400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User INPUT</a:t>
            </a:r>
            <a:endParaRPr kumimoji="1" lang="ko-KR" altLang="en-US" sz="5400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4546517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885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sz="5400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Detecting Object Process</a:t>
            </a:r>
            <a:endParaRPr lang="ko-KR" altLang="en-US" sz="5400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480" r="100000">
                        <a14:foregroundMark x1="72422" y1="49582" x2="72422" y2="49582"/>
                        <a14:foregroundMark x1="55396" y1="23120" x2="55396" y2="23120"/>
                        <a14:foregroundMark x1="62350" y1="81894" x2="62350" y2="81894"/>
                        <a14:foregroundMark x1="76499" y1="82173" x2="76499" y2="82173"/>
                        <a14:foregroundMark x1="72182" y1="55989" x2="72182" y2="55989"/>
                        <a14:foregroundMark x1="58753" y1="63231" x2="58753" y2="63231"/>
                        <a14:foregroundMark x1="45324" y1="13649" x2="45324" y2="13649"/>
                        <a14:foregroundMark x1="39329" y1="23120" x2="39329" y2="23120"/>
                        <a14:foregroundMark x1="55635" y1="48189" x2="55635" y2="48189"/>
                        <a14:foregroundMark x1="57074" y1="86908" x2="57074" y2="86908"/>
                        <a14:foregroundMark x1="38849" y1="85237" x2="38849" y2="85237"/>
                        <a14:foregroundMark x1="33813" y1="86908" x2="33813" y2="86908"/>
                        <a14:foregroundMark x1="22302" y1="86351" x2="22302" y2="863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205" y="2457449"/>
            <a:ext cx="3756465" cy="3233983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01" b="89769" l="6742" r="89888">
                        <a14:foregroundMark x1="15106" y1="42244" x2="15106" y2="42244"/>
                        <a14:foregroundMark x1="6742" y1="42574" x2="6742" y2="42574"/>
                        <a14:foregroundMark x1="32335" y1="48185" x2="32335" y2="48185"/>
                        <a14:foregroundMark x1="44070" y1="47525" x2="44070" y2="47525"/>
                        <a14:foregroundMark x1="58052" y1="46865" x2="58052" y2="46865"/>
                        <a14:foregroundMark x1="64419" y1="52805" x2="64419" y2="52805"/>
                        <a14:foregroundMark x1="63046" y1="41584" x2="63046" y2="41584"/>
                        <a14:foregroundMark x1="61298" y1="27063" x2="61298" y2="27063"/>
                        <a14:foregroundMark x1="69788" y1="47525" x2="69788" y2="47525"/>
                        <a14:foregroundMark x1="78027" y1="30693" x2="78027" y2="30693"/>
                        <a14:foregroundMark x1="77528" y1="54785" x2="77528" y2="54785"/>
                        <a14:foregroundMark x1="82896" y1="47525" x2="82896" y2="47525"/>
                        <a14:foregroundMark x1="88639" y1="27723" x2="88639" y2="277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670" y="3151824"/>
            <a:ext cx="4877990" cy="184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49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5400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Output</a:t>
            </a:r>
            <a:endParaRPr kumimoji="1" lang="ko-KR" altLang="en-US" sz="5400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156" y="2057401"/>
            <a:ext cx="7267044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93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5400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MVP</a:t>
            </a:r>
            <a:endParaRPr kumimoji="1" lang="ko-KR" altLang="en-US" sz="5400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kumimoji="1" lang="en-US" altLang="ko-KR" dirty="0" smtClean="0"/>
              <a:t>Detecting one object from input video </a:t>
            </a:r>
          </a:p>
          <a:p>
            <a:pPr>
              <a:lnSpc>
                <a:spcPct val="200000"/>
              </a:lnSpc>
            </a:pPr>
            <a:r>
              <a:rPr kumimoji="1" lang="en-US" altLang="ko-KR" dirty="0" smtClean="0"/>
              <a:t>Record the time</a:t>
            </a:r>
          </a:p>
          <a:p>
            <a:pPr>
              <a:lnSpc>
                <a:spcPct val="200000"/>
              </a:lnSpc>
            </a:pPr>
            <a:r>
              <a:rPr kumimoji="1" lang="en-US" altLang="ko-KR" dirty="0" smtClean="0"/>
              <a:t>Display the output 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379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5400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Ideal Product</a:t>
            </a:r>
            <a:endParaRPr kumimoji="1" lang="ko-KR" altLang="en-US" sz="5400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kumimoji="1" lang="en-US" altLang="ko-KR" dirty="0" smtClean="0"/>
              <a:t>Find different types of object at the same time </a:t>
            </a:r>
          </a:p>
          <a:p>
            <a:pPr>
              <a:lnSpc>
                <a:spcPct val="200000"/>
              </a:lnSpc>
            </a:pPr>
            <a:r>
              <a:rPr kumimoji="1" lang="en-US" altLang="ko-KR" dirty="0" smtClean="0"/>
              <a:t>Detecting all similar types of object with one input image </a:t>
            </a:r>
          </a:p>
          <a:p>
            <a:pPr>
              <a:lnSpc>
                <a:spcPct val="200000"/>
              </a:lnSpc>
            </a:pPr>
            <a:r>
              <a:rPr kumimoji="1" lang="en-US" altLang="ko-KR" dirty="0" smtClean="0"/>
              <a:t>Recognize the object automatically </a:t>
            </a:r>
          </a:p>
        </p:txBody>
      </p:sp>
    </p:spTree>
    <p:extLst>
      <p:ext uri="{BB962C8B-B14F-4D97-AF65-F5344CB8AC3E}">
        <p14:creationId xmlns:p14="http://schemas.microsoft.com/office/powerpoint/2010/main" val="122761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5400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Timeline</a:t>
            </a:r>
            <a:endParaRPr kumimoji="1" lang="ko-KR" altLang="en-US" sz="5400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kumimoji="1" lang="en-US" altLang="ko-KR" dirty="0" smtClean="0"/>
              <a:t>Week 5</a:t>
            </a:r>
          </a:p>
          <a:p>
            <a:pPr marL="685800" lvl="2">
              <a:spcBef>
                <a:spcPts val="1000"/>
              </a:spcBef>
            </a:pPr>
            <a:r>
              <a:rPr kumimoji="1" lang="en-US" altLang="ko-KR" dirty="0"/>
              <a:t>Decide the </a:t>
            </a:r>
            <a:r>
              <a:rPr kumimoji="1" lang="en-US" altLang="ko-KR" dirty="0" smtClean="0"/>
              <a:t>team</a:t>
            </a:r>
          </a:p>
          <a:p>
            <a:pPr marL="685800" lvl="2">
              <a:spcBef>
                <a:spcPts val="1000"/>
              </a:spcBef>
            </a:pPr>
            <a:endParaRPr kumimoji="1" lang="en-US" altLang="ko-KR" dirty="0" smtClean="0"/>
          </a:p>
          <a:p>
            <a:r>
              <a:rPr kumimoji="1" lang="en-US" altLang="ko-KR" dirty="0" smtClean="0"/>
              <a:t>Week 6</a:t>
            </a:r>
          </a:p>
          <a:p>
            <a:pPr lvl="1"/>
            <a:r>
              <a:rPr kumimoji="1" lang="en-US" altLang="ko-KR" dirty="0" smtClean="0"/>
              <a:t>Initial proposal </a:t>
            </a:r>
          </a:p>
          <a:p>
            <a:pPr lvl="1"/>
            <a:r>
              <a:rPr kumimoji="1" lang="en-US" altLang="ko-KR" dirty="0" smtClean="0"/>
              <a:t>Research</a:t>
            </a:r>
          </a:p>
          <a:p>
            <a:pPr lvl="1"/>
            <a:endParaRPr kumimoji="1" lang="en-US" altLang="ko-KR" dirty="0" smtClean="0"/>
          </a:p>
          <a:p>
            <a:r>
              <a:rPr kumimoji="1" lang="en-US" altLang="ko-KR" dirty="0" smtClean="0"/>
              <a:t>Week 7</a:t>
            </a:r>
          </a:p>
          <a:p>
            <a:pPr lvl="1"/>
            <a:r>
              <a:rPr kumimoji="1" lang="en-US" altLang="ko-KR" dirty="0"/>
              <a:t>?</a:t>
            </a:r>
            <a:endParaRPr kumimoji="1" lang="en-US" altLang="ko-KR" dirty="0" smtClean="0"/>
          </a:p>
          <a:p>
            <a:r>
              <a:rPr kumimoji="1" lang="en-US" altLang="ko-KR" dirty="0" smtClean="0"/>
              <a:t>Week 8</a:t>
            </a:r>
          </a:p>
          <a:p>
            <a:pPr lvl="1"/>
            <a:r>
              <a:rPr kumimoji="1" lang="en-US" altLang="ko-KR" dirty="0" smtClean="0"/>
              <a:t>Interim status meeting </a:t>
            </a:r>
          </a:p>
          <a:p>
            <a:pPr lvl="1"/>
            <a:endParaRPr kumimoji="1" lang="en-US" altLang="ko-KR" dirty="0" smtClean="0"/>
          </a:p>
          <a:p>
            <a:r>
              <a:rPr kumimoji="1" lang="en-US" altLang="ko-KR" dirty="0" smtClean="0"/>
              <a:t>Week 9</a:t>
            </a:r>
          </a:p>
          <a:p>
            <a:pPr lvl="1"/>
            <a:r>
              <a:rPr kumimoji="1" lang="en-US" altLang="ko-KR" dirty="0" smtClean="0"/>
              <a:t> ?</a:t>
            </a:r>
          </a:p>
          <a:p>
            <a:pPr lvl="1"/>
            <a:endParaRPr kumimoji="1" lang="en-US" altLang="ko-KR" dirty="0" smtClean="0"/>
          </a:p>
          <a:p>
            <a:r>
              <a:rPr kumimoji="1" lang="en-US" altLang="ko-KR" dirty="0" smtClean="0"/>
              <a:t>Week 10</a:t>
            </a:r>
          </a:p>
          <a:p>
            <a:pPr lvl="1"/>
            <a:r>
              <a:rPr kumimoji="1" lang="en-US" altLang="ko-KR" dirty="0" smtClean="0"/>
              <a:t>Final presentation and demonstration </a:t>
            </a:r>
          </a:p>
          <a:p>
            <a:pPr lvl="1"/>
            <a:endParaRPr kumimoji="1" lang="en-US" altLang="ko-KR" dirty="0" smtClean="0"/>
          </a:p>
          <a:p>
            <a:r>
              <a:rPr kumimoji="1" lang="en-US" altLang="ko-KR" dirty="0" smtClean="0"/>
              <a:t>Week 11</a:t>
            </a:r>
          </a:p>
          <a:p>
            <a:pPr lvl="1"/>
            <a:r>
              <a:rPr kumimoji="1" lang="en-US" altLang="ko-KR" dirty="0" smtClean="0"/>
              <a:t>Final report </a:t>
            </a:r>
          </a:p>
        </p:txBody>
      </p:sp>
    </p:spTree>
    <p:extLst>
      <p:ext uri="{BB962C8B-B14F-4D97-AF65-F5344CB8AC3E}">
        <p14:creationId xmlns:p14="http://schemas.microsoft.com/office/powerpoint/2010/main" val="140028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333291" y="1829782"/>
            <a:ext cx="7242432" cy="2215991"/>
          </a:xfrm>
          <a:prstGeom prst="rect">
            <a:avLst/>
          </a:prstGeom>
          <a:effectLst>
            <a:outerShdw blurRad="50800" dist="50800" dir="4140000" algn="ctr" rotWithShape="0">
              <a:schemeClr val="accent2">
                <a:lumMod val="75000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kumimoji="1" lang="en-US" altLang="ko-KR" sz="13800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5172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비행기 구름">
  <a:themeElements>
    <a:clrScheme name="비행기 구름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비행기 구름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95</TotalTime>
  <Words>105</Words>
  <Application>Microsoft Macintosh PowerPoint</Application>
  <PresentationFormat>와이드스크린</PresentationFormat>
  <Paragraphs>44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맑은 고딕</vt:lpstr>
      <vt:lpstr>Abadi MT Condensed Extra Bold</vt:lpstr>
      <vt:lpstr>HeadLineA</vt:lpstr>
      <vt:lpstr>HY그래픽M</vt:lpstr>
      <vt:lpstr>Trebuchet MS</vt:lpstr>
      <vt:lpstr>Arial</vt:lpstr>
      <vt:lpstr>비행기 구름</vt:lpstr>
      <vt:lpstr>Team-Image</vt:lpstr>
      <vt:lpstr>Design of Application </vt:lpstr>
      <vt:lpstr>User INPUT</vt:lpstr>
      <vt:lpstr>Detecting Object Process</vt:lpstr>
      <vt:lpstr>Output</vt:lpstr>
      <vt:lpstr>MVP</vt:lpstr>
      <vt:lpstr>Ideal Product</vt:lpstr>
      <vt:lpstr>Timeline</vt:lpstr>
      <vt:lpstr>PowerPoint 프레젠테이션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 Min  Son</dc:creator>
  <cp:lastModifiedBy>Je Min  Son</cp:lastModifiedBy>
  <cp:revision>34</cp:revision>
  <dcterms:created xsi:type="dcterms:W3CDTF">2018-03-13T07:33:07Z</dcterms:created>
  <dcterms:modified xsi:type="dcterms:W3CDTF">2018-03-13T09:08:29Z</dcterms:modified>
</cp:coreProperties>
</file>