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 Min  Son" initials="JMS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05"/>
  </p:normalViewPr>
  <p:slideViewPr>
    <p:cSldViewPr snapToGrid="0" snapToObjects="1">
      <p:cViewPr>
        <p:scale>
          <a:sx n="80" d="100"/>
          <a:sy n="80" d="100"/>
        </p:scale>
        <p:origin x="6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162FB-8069-944A-9288-88BCAD417C5E}" type="doc">
      <dgm:prSet loTypeId="urn:microsoft.com/office/officeart/2005/8/layout/hProcess9" loCatId="" qsTypeId="urn:microsoft.com/office/officeart/2005/8/quickstyle/simple4" qsCatId="simple" csTypeId="urn:microsoft.com/office/officeart/2005/8/colors/colorful1" csCatId="colorful" phldr="1"/>
      <dgm:spPr/>
    </dgm:pt>
    <dgm:pt modelId="{5EB579FA-749C-C14B-9BD3-FE46B05BB188}">
      <dgm:prSet phldrT="[텍스트]"/>
      <dgm:spPr/>
      <dgm:t>
        <a:bodyPr/>
        <a:lstStyle/>
        <a:p>
          <a:pPr latinLnBrk="1"/>
          <a:r>
            <a:rPr lang="en-US" altLang="ko-KR" dirty="0" smtClean="0"/>
            <a:t>User Input</a:t>
          </a:r>
          <a:endParaRPr lang="ko-KR" altLang="en-US" dirty="0"/>
        </a:p>
      </dgm:t>
    </dgm:pt>
    <dgm:pt modelId="{EB95983D-B504-5347-A4F0-C4D1966E7C81}" type="par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023BCD31-F9F5-9D41-AB17-B173E2EF75EA}" type="sib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42BA0367-90C1-E740-A6B0-5A590BF9636C}">
      <dgm:prSet phldrT="[텍스트]"/>
      <dgm:spPr/>
      <dgm:t>
        <a:bodyPr/>
        <a:lstStyle/>
        <a:p>
          <a:pPr latinLnBrk="1"/>
          <a:r>
            <a:rPr lang="en-US" altLang="ko-KR" dirty="0" smtClean="0"/>
            <a:t>Detecting Object Process</a:t>
          </a:r>
          <a:endParaRPr lang="ko-KR" altLang="en-US" dirty="0"/>
        </a:p>
      </dgm:t>
    </dgm:pt>
    <dgm:pt modelId="{1D78E2CF-686B-4F40-8604-9E3139F1DD3A}" type="par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FC977653-8A72-2A40-94CD-02E752B8917C}" type="sib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66882507-2621-2442-9F06-1449B8A7BA19}">
      <dgm:prSet/>
      <dgm:spPr/>
      <dgm:t>
        <a:bodyPr/>
        <a:lstStyle/>
        <a:p>
          <a:pPr latinLnBrk="1"/>
          <a:r>
            <a:rPr lang="en-US" altLang="ko-KR" dirty="0" smtClean="0"/>
            <a:t>Output</a:t>
          </a:r>
          <a:endParaRPr lang="ko-KR" altLang="en-US" dirty="0"/>
        </a:p>
      </dgm:t>
    </dgm:pt>
    <dgm:pt modelId="{9BC2DF36-6F87-9D4F-ABEF-A4F80C7D82C0}" type="par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3AF139ED-F2AB-964D-BDED-D87EE0930ABD}" type="sib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5AD50066-5D30-A545-A77E-30F004429F67}" type="pres">
      <dgm:prSet presAssocID="{518162FB-8069-944A-9288-88BCAD417C5E}" presName="CompostProcess" presStyleCnt="0">
        <dgm:presLayoutVars>
          <dgm:dir/>
          <dgm:resizeHandles val="exact"/>
        </dgm:presLayoutVars>
      </dgm:prSet>
      <dgm:spPr/>
    </dgm:pt>
    <dgm:pt modelId="{C8CFCDEE-2EC2-A345-B963-6EFDFBBCA048}" type="pres">
      <dgm:prSet presAssocID="{518162FB-8069-944A-9288-88BCAD417C5E}" presName="arrow" presStyleLbl="bgShp" presStyleIdx="0" presStyleCnt="1"/>
      <dgm:spPr/>
    </dgm:pt>
    <dgm:pt modelId="{D98D290C-B509-514E-AC6B-C110DE034732}" type="pres">
      <dgm:prSet presAssocID="{518162FB-8069-944A-9288-88BCAD417C5E}" presName="linearProcess" presStyleCnt="0"/>
      <dgm:spPr/>
    </dgm:pt>
    <dgm:pt modelId="{D46BB8BE-51C0-914C-A0DC-3FB79B4D0E84}" type="pres">
      <dgm:prSet presAssocID="{5EB579FA-749C-C14B-9BD3-FE46B05BB18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7730A9-992C-654B-88D3-EB524BF5A8B7}" type="pres">
      <dgm:prSet presAssocID="{023BCD31-F9F5-9D41-AB17-B173E2EF75EA}" presName="sibTrans" presStyleCnt="0"/>
      <dgm:spPr/>
    </dgm:pt>
    <dgm:pt modelId="{27547E6B-CE73-EE4F-94E9-6F98ABC837C1}" type="pres">
      <dgm:prSet presAssocID="{42BA0367-90C1-E740-A6B0-5A590BF9636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0497B5-7F26-9D47-8163-476048D4B8E1}" type="pres">
      <dgm:prSet presAssocID="{FC977653-8A72-2A40-94CD-02E752B8917C}" presName="sibTrans" presStyleCnt="0"/>
      <dgm:spPr/>
    </dgm:pt>
    <dgm:pt modelId="{D1D887B0-B3C1-854F-B2AB-55812DE107E5}" type="pres">
      <dgm:prSet presAssocID="{66882507-2621-2442-9F06-1449B8A7BA1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C26793-AAC2-FB42-A7B0-8525AC6D5B92}" type="presOf" srcId="{42BA0367-90C1-E740-A6B0-5A590BF9636C}" destId="{27547E6B-CE73-EE4F-94E9-6F98ABC837C1}" srcOrd="0" destOrd="0" presId="urn:microsoft.com/office/officeart/2005/8/layout/hProcess9"/>
    <dgm:cxn modelId="{B3830265-7E23-1E44-8623-5DF1B3365FAE}" srcId="{518162FB-8069-944A-9288-88BCAD417C5E}" destId="{66882507-2621-2442-9F06-1449B8A7BA19}" srcOrd="2" destOrd="0" parTransId="{9BC2DF36-6F87-9D4F-ABEF-A4F80C7D82C0}" sibTransId="{3AF139ED-F2AB-964D-BDED-D87EE0930ABD}"/>
    <dgm:cxn modelId="{7E9630D2-2FEC-234A-8EF8-3F0C9964AB3C}" type="presOf" srcId="{5EB579FA-749C-C14B-9BD3-FE46B05BB188}" destId="{D46BB8BE-51C0-914C-A0DC-3FB79B4D0E84}" srcOrd="0" destOrd="0" presId="urn:microsoft.com/office/officeart/2005/8/layout/hProcess9"/>
    <dgm:cxn modelId="{55054A8C-7FB2-BC4A-BBF3-7E0AD1F19EB9}" srcId="{518162FB-8069-944A-9288-88BCAD417C5E}" destId="{42BA0367-90C1-E740-A6B0-5A590BF9636C}" srcOrd="1" destOrd="0" parTransId="{1D78E2CF-686B-4F40-8604-9E3139F1DD3A}" sibTransId="{FC977653-8A72-2A40-94CD-02E752B8917C}"/>
    <dgm:cxn modelId="{3A9D3CEB-81F8-004A-A24E-819D2429ED2E}" type="presOf" srcId="{66882507-2621-2442-9F06-1449B8A7BA19}" destId="{D1D887B0-B3C1-854F-B2AB-55812DE107E5}" srcOrd="0" destOrd="0" presId="urn:microsoft.com/office/officeart/2005/8/layout/hProcess9"/>
    <dgm:cxn modelId="{00BDC0D2-CFC1-6549-BFDD-734B111D977E}" srcId="{518162FB-8069-944A-9288-88BCAD417C5E}" destId="{5EB579FA-749C-C14B-9BD3-FE46B05BB188}" srcOrd="0" destOrd="0" parTransId="{EB95983D-B504-5347-A4F0-C4D1966E7C81}" sibTransId="{023BCD31-F9F5-9D41-AB17-B173E2EF75EA}"/>
    <dgm:cxn modelId="{16784199-56C6-9F4E-B369-AC387E1CA1D3}" type="presOf" srcId="{518162FB-8069-944A-9288-88BCAD417C5E}" destId="{5AD50066-5D30-A545-A77E-30F004429F67}" srcOrd="0" destOrd="0" presId="urn:microsoft.com/office/officeart/2005/8/layout/hProcess9"/>
    <dgm:cxn modelId="{AC1BA448-AD0A-A848-8C87-5FDB038C480F}" type="presParOf" srcId="{5AD50066-5D30-A545-A77E-30F004429F67}" destId="{C8CFCDEE-2EC2-A345-B963-6EFDFBBCA048}" srcOrd="0" destOrd="0" presId="urn:microsoft.com/office/officeart/2005/8/layout/hProcess9"/>
    <dgm:cxn modelId="{E643CC38-F7DA-D84E-BE43-6E1DD9BEDAFF}" type="presParOf" srcId="{5AD50066-5D30-A545-A77E-30F004429F67}" destId="{D98D290C-B509-514E-AC6B-C110DE034732}" srcOrd="1" destOrd="0" presId="urn:microsoft.com/office/officeart/2005/8/layout/hProcess9"/>
    <dgm:cxn modelId="{C29FEBFF-8936-4B4B-AB87-139B00C4C7E0}" type="presParOf" srcId="{D98D290C-B509-514E-AC6B-C110DE034732}" destId="{D46BB8BE-51C0-914C-A0DC-3FB79B4D0E84}" srcOrd="0" destOrd="0" presId="urn:microsoft.com/office/officeart/2005/8/layout/hProcess9"/>
    <dgm:cxn modelId="{E59F331F-2D55-7E42-AB3A-F4FDC1032CCC}" type="presParOf" srcId="{D98D290C-B509-514E-AC6B-C110DE034732}" destId="{B07730A9-992C-654B-88D3-EB524BF5A8B7}" srcOrd="1" destOrd="0" presId="urn:microsoft.com/office/officeart/2005/8/layout/hProcess9"/>
    <dgm:cxn modelId="{AC8E7DE9-3F37-3F4A-AFF4-0DD8AC5BB718}" type="presParOf" srcId="{D98D290C-B509-514E-AC6B-C110DE034732}" destId="{27547E6B-CE73-EE4F-94E9-6F98ABC837C1}" srcOrd="2" destOrd="0" presId="urn:microsoft.com/office/officeart/2005/8/layout/hProcess9"/>
    <dgm:cxn modelId="{ED6A65F0-E93C-6C4C-B258-41F2CC3E07AA}" type="presParOf" srcId="{D98D290C-B509-514E-AC6B-C110DE034732}" destId="{620497B5-7F26-9D47-8163-476048D4B8E1}" srcOrd="3" destOrd="0" presId="urn:microsoft.com/office/officeart/2005/8/layout/hProcess9"/>
    <dgm:cxn modelId="{13048BE6-E86E-BB42-A752-607F5592F955}" type="presParOf" srcId="{D98D290C-B509-514E-AC6B-C110DE034732}" destId="{D1D887B0-B3C1-854F-B2AB-55812DE107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C0046-A4A0-394F-B36A-391AD91481A5}" type="doc">
      <dgm:prSet loTypeId="urn:microsoft.com/office/officeart/2005/8/layout/funne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9B9D6DD-6471-8343-BE0D-546D0673D104}">
      <dgm:prSet phldrT="[텍스트]"/>
      <dgm:spPr/>
      <dgm:t>
        <a:bodyPr/>
        <a:lstStyle/>
        <a:p>
          <a:pPr latinLnBrk="1"/>
          <a:r>
            <a:rPr lang="en-US" altLang="ko-KR" dirty="0" smtClean="0"/>
            <a:t>Positive</a:t>
          </a:r>
        </a:p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9DD013C9-21A1-C94E-B7A2-E0F6F1F845F5}" type="par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CA1EA68B-2B3E-4145-B916-609F30113947}" type="sib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9EE8C36A-4F7E-9040-80FB-1EC75D37057E}">
      <dgm:prSet phldrT="[텍스트]"/>
      <dgm:spPr/>
      <dgm:t>
        <a:bodyPr/>
        <a:lstStyle/>
        <a:p>
          <a:pPr latinLnBrk="1"/>
          <a:r>
            <a:rPr lang="en-US" altLang="ko-KR" smtClean="0"/>
            <a:t>Negative</a:t>
          </a:r>
        </a:p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DE530FB4-DA9E-154A-8620-0BD8E3517280}" type="par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1B842FFC-166A-FF47-9163-8FA7FA874F36}" type="sib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9E66F529-00EE-9E44-8604-5D189D24CEE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C89943D-4D70-D648-B801-826301E5131F}" type="par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0E23320C-9291-D046-B8B0-05BEAD229E3E}" type="sib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E642DD6B-61A5-EC4C-BB62-CCBE8AD6C7F3}">
      <dgm:prSet phldrT="[텍스트]"/>
      <dgm:spPr/>
      <dgm:t>
        <a:bodyPr/>
        <a:lstStyle/>
        <a:p>
          <a:pPr latinLnBrk="1"/>
          <a:r>
            <a:rPr lang="en-US" altLang="ko-KR" dirty="0" smtClean="0"/>
            <a:t>Video</a:t>
          </a:r>
          <a:endParaRPr lang="ko-KR" altLang="en-US" dirty="0"/>
        </a:p>
      </dgm:t>
    </dgm:pt>
    <dgm:pt modelId="{45C11542-F5C1-604F-AEA9-817A2CD89185}" type="parTrans" cxnId="{B0DBC984-FCAE-4F4E-8EFA-D31C789C3167}">
      <dgm:prSet/>
      <dgm:spPr/>
      <dgm:t>
        <a:bodyPr/>
        <a:lstStyle/>
        <a:p>
          <a:pPr latinLnBrk="1"/>
          <a:endParaRPr lang="ko-KR" altLang="en-US"/>
        </a:p>
      </dgm:t>
    </dgm:pt>
    <dgm:pt modelId="{8114923E-F2BE-574A-9B97-470E036D9B48}" type="sibTrans" cxnId="{B0DBC984-FCAE-4F4E-8EFA-D31C789C3167}">
      <dgm:prSet/>
      <dgm:spPr/>
      <dgm:t>
        <a:bodyPr/>
        <a:lstStyle/>
        <a:p>
          <a:pPr latinLnBrk="1"/>
          <a:endParaRPr lang="ko-KR" altLang="en-US"/>
        </a:p>
      </dgm:t>
    </dgm:pt>
    <dgm:pt modelId="{84280594-EAE6-EF43-9A32-9BE34318C3FB}" type="pres">
      <dgm:prSet presAssocID="{8F8C0046-A4A0-394F-B36A-391AD91481A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867EC6-8AC1-B445-8D3B-7E6A1D2274C0}" type="pres">
      <dgm:prSet presAssocID="{8F8C0046-A4A0-394F-B36A-391AD91481A5}" presName="ellipse" presStyleLbl="trBgShp" presStyleIdx="0" presStyleCnt="1" custLinFactNeighborX="-1483"/>
      <dgm:spPr/>
    </dgm:pt>
    <dgm:pt modelId="{EFB948BA-30B7-0E44-8485-9DD12ABCFBCB}" type="pres">
      <dgm:prSet presAssocID="{8F8C0046-A4A0-394F-B36A-391AD91481A5}" presName="arrow1" presStyleLbl="fgShp" presStyleIdx="0" presStyleCnt="1" custScaleX="163518" custScaleY="163518" custLinFactNeighborX="17859" custLinFactNeighborY="15946"/>
      <dgm:spPr/>
    </dgm:pt>
    <dgm:pt modelId="{00D4E3DF-E426-C24D-9FF3-8EF8DB2CD3F7}" type="pres">
      <dgm:prSet presAssocID="{8F8C0046-A4A0-394F-B36A-391AD91481A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1BEF8C-9EF9-F34D-B464-E970EE226101}" type="pres">
      <dgm:prSet presAssocID="{9EE8C36A-4F7E-9040-80FB-1EC75D37057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A188A-1244-C14C-96BA-38CA5C809F14}" type="pres">
      <dgm:prSet presAssocID="{E642DD6B-61A5-EC4C-BB62-CCBE8AD6C7F3}" presName="item2" presStyleLbl="node1" presStyleIdx="1" presStyleCnt="3" custScaleX="102514" custScaleY="102514" custLinFactNeighborX="4253" custLinFactNeighborY="-155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FEBE40-C8FE-C34D-9AA4-C416E36C10C7}" type="pres">
      <dgm:prSet presAssocID="{9E66F529-00EE-9E44-8604-5D189D24CEE2}" presName="item3" presStyleLbl="node1" presStyleIdx="2" presStyleCnt="3" custScaleX="107321" custScaleY="107321" custLinFactNeighborX="25511" custLinFactNeighborY="-42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B7DD54-4728-FA42-8285-47A30F9DBD10}" type="pres">
      <dgm:prSet presAssocID="{8F8C0046-A4A0-394F-B36A-391AD91481A5}" presName="funnel" presStyleLbl="trAlignAcc1" presStyleIdx="0" presStyleCnt="1" custLinFactNeighborX="2278" custLinFactNeighborY="-1"/>
      <dgm:spPr/>
    </dgm:pt>
  </dgm:ptLst>
  <dgm:cxnLst>
    <dgm:cxn modelId="{DC15CD85-9AC2-1740-9170-FCCE5077E913}" srcId="{8F8C0046-A4A0-394F-B36A-391AD91481A5}" destId="{19B9D6DD-6471-8343-BE0D-546D0673D104}" srcOrd="0" destOrd="0" parTransId="{9DD013C9-21A1-C94E-B7A2-E0F6F1F845F5}" sibTransId="{CA1EA68B-2B3E-4145-B916-609F30113947}"/>
    <dgm:cxn modelId="{2304B1AB-EA9D-224A-8980-3D9B9CE62E65}" type="presOf" srcId="{8F8C0046-A4A0-394F-B36A-391AD91481A5}" destId="{84280594-EAE6-EF43-9A32-9BE34318C3FB}" srcOrd="0" destOrd="0" presId="urn:microsoft.com/office/officeart/2005/8/layout/funnel1"/>
    <dgm:cxn modelId="{A4F45714-1081-1F47-BC21-27DE598E683E}" type="presOf" srcId="{9E66F529-00EE-9E44-8604-5D189D24CEE2}" destId="{00D4E3DF-E426-C24D-9FF3-8EF8DB2CD3F7}" srcOrd="0" destOrd="0" presId="urn:microsoft.com/office/officeart/2005/8/layout/funnel1"/>
    <dgm:cxn modelId="{B0DBC984-FCAE-4F4E-8EFA-D31C789C3167}" srcId="{8F8C0046-A4A0-394F-B36A-391AD91481A5}" destId="{E642DD6B-61A5-EC4C-BB62-CCBE8AD6C7F3}" srcOrd="2" destOrd="0" parTransId="{45C11542-F5C1-604F-AEA9-817A2CD89185}" sibTransId="{8114923E-F2BE-574A-9B97-470E036D9B48}"/>
    <dgm:cxn modelId="{80A1D8FA-53C9-444F-8514-585F3E7A7459}" srcId="{8F8C0046-A4A0-394F-B36A-391AD91481A5}" destId="{9EE8C36A-4F7E-9040-80FB-1EC75D37057E}" srcOrd="1" destOrd="0" parTransId="{DE530FB4-DA9E-154A-8620-0BD8E3517280}" sibTransId="{1B842FFC-166A-FF47-9163-8FA7FA874F36}"/>
    <dgm:cxn modelId="{BF0C2878-5A7E-8D4E-BC67-F3ED818513D5}" type="presOf" srcId="{E642DD6B-61A5-EC4C-BB62-CCBE8AD6C7F3}" destId="{9B1BEF8C-9EF9-F34D-B464-E970EE226101}" srcOrd="0" destOrd="0" presId="urn:microsoft.com/office/officeart/2005/8/layout/funnel1"/>
    <dgm:cxn modelId="{7BDDADD0-0494-2240-8A7D-3C21BDB3F4D9}" type="presOf" srcId="{19B9D6DD-6471-8343-BE0D-546D0673D104}" destId="{95FEBE40-C8FE-C34D-9AA4-C416E36C10C7}" srcOrd="0" destOrd="0" presId="urn:microsoft.com/office/officeart/2005/8/layout/funnel1"/>
    <dgm:cxn modelId="{4B67BDF7-D975-534D-8D68-B264BEDF265C}" srcId="{8F8C0046-A4A0-394F-B36A-391AD91481A5}" destId="{9E66F529-00EE-9E44-8604-5D189D24CEE2}" srcOrd="3" destOrd="0" parTransId="{1C89943D-4D70-D648-B801-826301E5131F}" sibTransId="{0E23320C-9291-D046-B8B0-05BEAD229E3E}"/>
    <dgm:cxn modelId="{5C852DE7-130E-7F49-9E70-D182AABEF026}" type="presOf" srcId="{9EE8C36A-4F7E-9040-80FB-1EC75D37057E}" destId="{7B1A188A-1244-C14C-96BA-38CA5C809F14}" srcOrd="0" destOrd="0" presId="urn:microsoft.com/office/officeart/2005/8/layout/funnel1"/>
    <dgm:cxn modelId="{638CADB0-467A-6F42-8387-EA283D02A579}" type="presParOf" srcId="{84280594-EAE6-EF43-9A32-9BE34318C3FB}" destId="{FB867EC6-8AC1-B445-8D3B-7E6A1D2274C0}" srcOrd="0" destOrd="0" presId="urn:microsoft.com/office/officeart/2005/8/layout/funnel1"/>
    <dgm:cxn modelId="{1B3F361A-C03F-8C4E-92E5-D8642E5B12CC}" type="presParOf" srcId="{84280594-EAE6-EF43-9A32-9BE34318C3FB}" destId="{EFB948BA-30B7-0E44-8485-9DD12ABCFBCB}" srcOrd="1" destOrd="0" presId="urn:microsoft.com/office/officeart/2005/8/layout/funnel1"/>
    <dgm:cxn modelId="{334D5DE1-4EAC-1F40-8FF2-6CFB852E27B9}" type="presParOf" srcId="{84280594-EAE6-EF43-9A32-9BE34318C3FB}" destId="{00D4E3DF-E426-C24D-9FF3-8EF8DB2CD3F7}" srcOrd="2" destOrd="0" presId="urn:microsoft.com/office/officeart/2005/8/layout/funnel1"/>
    <dgm:cxn modelId="{9D4B078E-DEF4-8244-B1CA-B74E996F307C}" type="presParOf" srcId="{84280594-EAE6-EF43-9A32-9BE34318C3FB}" destId="{9B1BEF8C-9EF9-F34D-B464-E970EE226101}" srcOrd="3" destOrd="0" presId="urn:microsoft.com/office/officeart/2005/8/layout/funnel1"/>
    <dgm:cxn modelId="{F55F38A2-2CAA-5045-8C08-6B284B38BEBB}" type="presParOf" srcId="{84280594-EAE6-EF43-9A32-9BE34318C3FB}" destId="{7B1A188A-1244-C14C-96BA-38CA5C809F14}" srcOrd="4" destOrd="0" presId="urn:microsoft.com/office/officeart/2005/8/layout/funnel1"/>
    <dgm:cxn modelId="{9487D54E-44EF-6448-9CF0-9E689DE92190}" type="presParOf" srcId="{84280594-EAE6-EF43-9A32-9BE34318C3FB}" destId="{95FEBE40-C8FE-C34D-9AA4-C416E36C10C7}" srcOrd="5" destOrd="0" presId="urn:microsoft.com/office/officeart/2005/8/layout/funnel1"/>
    <dgm:cxn modelId="{CB4FD11C-C2BC-E74C-B6DB-2FD122BA852F}" type="presParOf" srcId="{84280594-EAE6-EF43-9A32-9BE34318C3FB}" destId="{D5B7DD54-4728-FA42-8285-47A30F9DBD1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FCDEE-2EC2-A345-B963-6EFDFBBCA048}">
      <dsp:nvSpPr>
        <dsp:cNvPr id="0" name=""/>
        <dsp:cNvSpPr/>
      </dsp:nvSpPr>
      <dsp:spPr>
        <a:xfrm>
          <a:off x="811529" y="0"/>
          <a:ext cx="9197340" cy="416083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6BB8BE-51C0-914C-A0DC-3FB79B4D0E84}">
      <dsp:nvSpPr>
        <dsp:cNvPr id="0" name=""/>
        <dsp:cNvSpPr/>
      </dsp:nvSpPr>
      <dsp:spPr>
        <a:xfrm>
          <a:off x="3477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User Input</a:t>
          </a:r>
          <a:endParaRPr lang="ko-KR" altLang="en-US" sz="3600" kern="1200" dirty="0"/>
        </a:p>
      </dsp:txBody>
      <dsp:txXfrm>
        <a:off x="84723" y="1329497"/>
        <a:ext cx="3317125" cy="1501842"/>
      </dsp:txXfrm>
    </dsp:sp>
    <dsp:sp modelId="{27547E6B-CE73-EE4F-94E9-6F98ABC837C1}">
      <dsp:nvSpPr>
        <dsp:cNvPr id="0" name=""/>
        <dsp:cNvSpPr/>
      </dsp:nvSpPr>
      <dsp:spPr>
        <a:xfrm>
          <a:off x="3670391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Detecting Object Process</a:t>
          </a:r>
          <a:endParaRPr lang="ko-KR" altLang="en-US" sz="3600" kern="1200" dirty="0"/>
        </a:p>
      </dsp:txBody>
      <dsp:txXfrm>
        <a:off x="3751637" y="1329497"/>
        <a:ext cx="3317125" cy="1501842"/>
      </dsp:txXfrm>
    </dsp:sp>
    <dsp:sp modelId="{D1D887B0-B3C1-854F-B2AB-55812DE107E5}">
      <dsp:nvSpPr>
        <dsp:cNvPr id="0" name=""/>
        <dsp:cNvSpPr/>
      </dsp:nvSpPr>
      <dsp:spPr>
        <a:xfrm>
          <a:off x="7337305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Output</a:t>
          </a:r>
          <a:endParaRPr lang="ko-KR" altLang="en-US" sz="3600" kern="1200" dirty="0"/>
        </a:p>
      </dsp:txBody>
      <dsp:txXfrm>
        <a:off x="7418551" y="1329497"/>
        <a:ext cx="3317125" cy="1501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7EC6-8AC1-B445-8D3B-7E6A1D2274C0}">
      <dsp:nvSpPr>
        <dsp:cNvPr id="0" name=""/>
        <dsp:cNvSpPr/>
      </dsp:nvSpPr>
      <dsp:spPr>
        <a:xfrm>
          <a:off x="1863260" y="181664"/>
          <a:ext cx="3605337" cy="12520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948BA-30B7-0E44-8485-9DD12ABCFBCB}">
      <dsp:nvSpPr>
        <dsp:cNvPr id="0" name=""/>
        <dsp:cNvSpPr/>
      </dsp:nvSpPr>
      <dsp:spPr>
        <a:xfrm>
          <a:off x="3278511" y="3176886"/>
          <a:ext cx="1142514" cy="731209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0D4E3DF-E426-C24D-9FF3-8EF8DB2CD3F7}">
      <dsp:nvSpPr>
        <dsp:cNvPr id="0" name=""/>
        <dsp:cNvSpPr/>
      </dsp:nvSpPr>
      <dsp:spPr>
        <a:xfrm>
          <a:off x="2048085" y="3605337"/>
          <a:ext cx="3353802" cy="8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 dirty="0"/>
        </a:p>
      </dsp:txBody>
      <dsp:txXfrm>
        <a:off x="2048085" y="3605337"/>
        <a:ext cx="3353802" cy="838450"/>
      </dsp:txXfrm>
    </dsp:sp>
    <dsp:sp modelId="{9B1BEF8C-9EF9-F34D-B464-E970EE226101}">
      <dsp:nvSpPr>
        <dsp:cNvPr id="0" name=""/>
        <dsp:cNvSpPr/>
      </dsp:nvSpPr>
      <dsp:spPr>
        <a:xfrm>
          <a:off x="3227505" y="1530451"/>
          <a:ext cx="1257675" cy="12576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Video</a:t>
          </a:r>
          <a:endParaRPr lang="ko-KR" altLang="en-US" sz="1700" kern="1200" dirty="0"/>
        </a:p>
      </dsp:txBody>
      <dsp:txXfrm>
        <a:off x="3411687" y="1714633"/>
        <a:ext cx="889311" cy="889311"/>
      </dsp:txXfrm>
    </dsp:sp>
    <dsp:sp modelId="{7B1A188A-1244-C14C-96BA-38CA5C809F14}">
      <dsp:nvSpPr>
        <dsp:cNvPr id="0" name=""/>
        <dsp:cNvSpPr/>
      </dsp:nvSpPr>
      <dsp:spPr>
        <a:xfrm>
          <a:off x="2365248" y="375072"/>
          <a:ext cx="1289293" cy="12892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Negative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Image</a:t>
          </a:r>
          <a:endParaRPr lang="ko-KR" altLang="en-US" sz="1700" kern="1200" dirty="0"/>
        </a:p>
      </dsp:txBody>
      <dsp:txXfrm>
        <a:off x="2554061" y="563885"/>
        <a:ext cx="911667" cy="911667"/>
      </dsp:txXfrm>
    </dsp:sp>
    <dsp:sp modelId="{95FEBE40-C8FE-C34D-9AA4-C416E36C10C7}">
      <dsp:nvSpPr>
        <dsp:cNvPr id="0" name=""/>
        <dsp:cNvSpPr/>
      </dsp:nvSpPr>
      <dsp:spPr>
        <a:xfrm>
          <a:off x="3888001" y="183336"/>
          <a:ext cx="1349750" cy="13497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Positive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Image</a:t>
          </a:r>
          <a:endParaRPr lang="ko-KR" altLang="en-US" sz="1700" kern="1200" dirty="0"/>
        </a:p>
      </dsp:txBody>
      <dsp:txXfrm>
        <a:off x="4085667" y="381002"/>
        <a:ext cx="954418" cy="954418"/>
      </dsp:txXfrm>
    </dsp:sp>
    <dsp:sp modelId="{D5B7DD54-4728-FA42-8285-47A30F9DBD10}">
      <dsp:nvSpPr>
        <dsp:cNvPr id="0" name=""/>
        <dsp:cNvSpPr/>
      </dsp:nvSpPr>
      <dsp:spPr>
        <a:xfrm>
          <a:off x="1857734" y="27917"/>
          <a:ext cx="3912769" cy="31302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6C36F-582F-0D43-ADBC-88DA13ACA653}" type="datetimeFigureOut">
              <a:rPr kumimoji="1" lang="ko-KR" altLang="en-US" smtClean="0"/>
              <a:t>2018. 3. 14.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C26AD-80FC-CF4E-BA1F-B4B22B2D57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70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Introduction</a:t>
            </a:r>
            <a:r>
              <a:rPr kumimoji="1" lang="en-US" altLang="ko-KR" baseline="0" dirty="0" smtClean="0"/>
              <a:t>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1. Team name </a:t>
            </a:r>
          </a:p>
          <a:p>
            <a:r>
              <a:rPr kumimoji="1" lang="en-US" altLang="ko-KR" baseline="0" dirty="0" smtClean="0"/>
              <a:t>2. members name </a:t>
            </a:r>
          </a:p>
          <a:p>
            <a:r>
              <a:rPr kumimoji="1" lang="en-US" altLang="ko-KR" baseline="0" dirty="0" smtClean="0"/>
              <a:t>3. Our purpose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Our</a:t>
            </a:r>
            <a:r>
              <a:rPr kumimoji="1" lang="en-US" altLang="ko-KR" baseline="0" dirty="0" smtClean="0"/>
              <a:t> design of application is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99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inputs two images; one positive &amp; one negative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Then, use those provided images to set the model which detects the image inside each frame </a:t>
            </a:r>
          </a:p>
          <a:p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7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Using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OpenCV</a:t>
            </a:r>
            <a:r>
              <a:rPr kumimoji="1" lang="en-US" altLang="ko-KR" baseline="0" dirty="0" smtClean="0"/>
              <a:t> to detect images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53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9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5" y="1234571"/>
            <a:ext cx="9448800" cy="1825096"/>
          </a:xfrm>
          <a:effectLst>
            <a:outerShdw blurRad="50800" dist="50800" dir="3420000" algn="ctr" rotWithShape="0">
              <a:schemeClr val="bg1"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115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Team-Image</a:t>
            </a:r>
            <a:endParaRPr kumimoji="1" lang="ko-KR" altLang="en-US" sz="96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668185" y="2913956"/>
            <a:ext cx="6855621" cy="714898"/>
          </a:xfrm>
          <a:effectLst>
            <a:outerShdw blurRad="50800" dist="50800" dir="2760000" algn="ctr" rotWithShape="0">
              <a:schemeClr val="bg1"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IMAGE DETECTION APPLICATION </a:t>
            </a:r>
            <a:endParaRPr kumimoji="1"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3559339" y="4367116"/>
            <a:ext cx="507331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 Min Son | Jim Lee | </a:t>
            </a:r>
            <a:r>
              <a:rPr kumimoji="1" lang="en-US" altLang="ko-KR" sz="28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Yunhua</a:t>
            </a:r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Luo</a:t>
            </a:r>
            <a:endParaRPr kumimoji="1" lang="ko-KR" altLang="en-US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9"/>
    </mc:Choice>
    <mc:Fallback>
      <p:transition spd="slow" advTm="18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3291" y="1829782"/>
            <a:ext cx="7242432" cy="2215991"/>
          </a:xfrm>
          <a:prstGeom prst="rect">
            <a:avLst/>
          </a:prstGeom>
          <a:effectLst>
            <a:outerShdw blurRad="50800" dist="50800" dir="414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ko-KR" sz="13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17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Design of Application 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04531"/>
              </p:ext>
            </p:extLst>
          </p:nvPr>
        </p:nvGraphicFramePr>
        <p:xfrm>
          <a:off x="685800" y="2057401"/>
          <a:ext cx="108204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8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User INPUT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41785"/>
              </p:ext>
            </p:extLst>
          </p:nvPr>
        </p:nvGraphicFramePr>
        <p:xfrm>
          <a:off x="2286000" y="2057401"/>
          <a:ext cx="7449972" cy="447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Detecting Object Process</a:t>
            </a:r>
            <a:endParaRPr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80" r="100000">
                        <a14:foregroundMark x1="72422" y1="49582" x2="72422" y2="49582"/>
                        <a14:foregroundMark x1="55396" y1="23120" x2="55396" y2="23120"/>
                        <a14:foregroundMark x1="62350" y1="81894" x2="62350" y2="81894"/>
                        <a14:foregroundMark x1="76499" y1="82173" x2="76499" y2="82173"/>
                        <a14:foregroundMark x1="72182" y1="55989" x2="72182" y2="55989"/>
                        <a14:foregroundMark x1="58753" y1="63231" x2="58753" y2="63231"/>
                        <a14:foregroundMark x1="45324" y1="13649" x2="45324" y2="13649"/>
                        <a14:foregroundMark x1="39329" y1="23120" x2="39329" y2="23120"/>
                        <a14:foregroundMark x1="55635" y1="48189" x2="55635" y2="48189"/>
                        <a14:foregroundMark x1="57074" y1="86908" x2="57074" y2="86908"/>
                        <a14:foregroundMark x1="38849" y1="85237" x2="38849" y2="85237"/>
                        <a14:foregroundMark x1="33813" y1="86908" x2="33813" y2="86908"/>
                        <a14:foregroundMark x1="22302" y1="86351" x2="22302" y2="86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05" y="2457449"/>
            <a:ext cx="3756465" cy="3233983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11" b="100000" l="5514" r="98246">
                        <a14:foregroundMark x1="17293" y1="57895" x2="17293" y2="57895"/>
                        <a14:foregroundMark x1="6015" y1="43421" x2="6015" y2="43421"/>
                        <a14:foregroundMark x1="12281" y1="75658" x2="12281" y2="75658"/>
                        <a14:foregroundMark x1="22807" y1="50000" x2="22807" y2="50000"/>
                        <a14:foregroundMark x1="34586" y1="48026" x2="34586" y2="48026"/>
                        <a14:foregroundMark x1="47619" y1="39474" x2="47619" y2="39474"/>
                        <a14:foregroundMark x1="42356" y1="74342" x2="42356" y2="74342"/>
                        <a14:foregroundMark x1="84712" y1="28947" x2="84712" y2="30921"/>
                        <a14:foregroundMark x1="93985" y1="36842" x2="93985" y2="36842"/>
                        <a14:foregroundMark x1="94987" y1="85526" x2="94987" y2="85526"/>
                        <a14:foregroundMark x1="93985" y1="90132" x2="93985" y2="90132"/>
                        <a14:foregroundMark x1="91980" y1="86184" x2="91980" y2="86184"/>
                        <a14:foregroundMark x1="88221" y1="85526" x2="88221" y2="85526"/>
                        <a14:foregroundMark x1="87469" y1="90789" x2="87469" y2="90789"/>
                        <a14:foregroundMark x1="90727" y1="92105" x2="90727" y2="92105"/>
                        <a14:foregroundMark x1="85213" y1="84211" x2="85213" y2="84211"/>
                        <a14:foregroundMark x1="84962" y1="89474" x2="84962" y2="89474"/>
                        <a14:foregroundMark x1="78947" y1="87500" x2="78947" y2="87500"/>
                        <a14:foregroundMark x1="75940" y1="86842" x2="75940" y2="86842"/>
                        <a14:foregroundMark x1="75940" y1="90789" x2="75940" y2="90789"/>
                        <a14:foregroundMark x1="77193" y1="90789" x2="77193" y2="90789"/>
                        <a14:foregroundMark x1="74185" y1="88158" x2="74185" y2="88158"/>
                        <a14:foregroundMark x1="70175" y1="88158" x2="70175" y2="88158"/>
                        <a14:foregroundMark x1="70677" y1="82237" x2="70677" y2="82237"/>
                        <a14:foregroundMark x1="61654" y1="85526" x2="61654" y2="85526"/>
                        <a14:foregroundMark x1="63409" y1="81579" x2="63409" y2="81579"/>
                        <a14:foregroundMark x1="59649" y1="84211" x2="59649" y2="84211"/>
                        <a14:foregroundMark x1="55890" y1="85526" x2="55890" y2="85526"/>
                        <a14:foregroundMark x1="49875" y1="86184" x2="49875" y2="86184"/>
                        <a14:foregroundMark x1="46115" y1="87500" x2="46115" y2="87500"/>
                        <a14:foregroundMark x1="42857" y1="86842" x2="42857" y2="86842"/>
                        <a14:foregroundMark x1="42607" y1="82237" x2="42607" y2="82237"/>
                        <a14:foregroundMark x1="39098" y1="86842" x2="39098" y2="86842"/>
                        <a14:foregroundMark x1="35840" y1="86842" x2="35840" y2="86842"/>
                        <a14:foregroundMark x1="32581" y1="86842" x2="32581" y2="86842"/>
                        <a14:foregroundMark x1="30576" y1="86842" x2="30576" y2="86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30" y="3109240"/>
            <a:ext cx="4976730" cy="18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Algorithm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Output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83" y="2057401"/>
            <a:ext cx="726704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MVP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 smtClean="0"/>
              <a:t>Detecting one object from input video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Record the time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Display the output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Ideal Product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 smtClean="0"/>
              <a:t>Find different types of object at the same time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Detecting all similar types of object with one input image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Recognize the object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12276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Timeline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kumimoji="1" lang="en-US" altLang="ko-KR" dirty="0" smtClean="0"/>
              <a:t>Week 5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ko-KR" dirty="0"/>
              <a:t>Decide the </a:t>
            </a:r>
            <a:r>
              <a:rPr kumimoji="1" lang="en-US" altLang="ko-KR" dirty="0" smtClean="0"/>
              <a:t>team</a:t>
            </a:r>
          </a:p>
          <a:p>
            <a:pPr marL="685800" lvl="2">
              <a:spcBef>
                <a:spcPts val="1000"/>
              </a:spcBef>
            </a:pPr>
            <a:endParaRPr kumimoji="1" lang="en-US" altLang="ko-KR" dirty="0" smtClean="0"/>
          </a:p>
          <a:p>
            <a:r>
              <a:rPr kumimoji="1" lang="en-US" altLang="ko-KR" dirty="0" smtClean="0"/>
              <a:t>Week 6</a:t>
            </a:r>
          </a:p>
          <a:p>
            <a:pPr lvl="1"/>
            <a:r>
              <a:rPr kumimoji="1" lang="en-US" altLang="ko-KR" dirty="0" smtClean="0"/>
              <a:t>Initial proposal </a:t>
            </a:r>
          </a:p>
          <a:p>
            <a:pPr lvl="1"/>
            <a:r>
              <a:rPr kumimoji="1" lang="en-US" altLang="ko-KR" dirty="0" smtClean="0"/>
              <a:t>Research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7</a:t>
            </a:r>
          </a:p>
          <a:p>
            <a:pPr lvl="1"/>
            <a:r>
              <a:rPr kumimoji="1" lang="en-US" altLang="ko-KR" dirty="0"/>
              <a:t>?</a:t>
            </a:r>
            <a:endParaRPr kumimoji="1" lang="en-US" altLang="ko-KR" dirty="0" smtClean="0"/>
          </a:p>
          <a:p>
            <a:r>
              <a:rPr kumimoji="1" lang="en-US" altLang="ko-KR" dirty="0" smtClean="0"/>
              <a:t>Week 8</a:t>
            </a:r>
          </a:p>
          <a:p>
            <a:pPr lvl="1"/>
            <a:r>
              <a:rPr kumimoji="1" lang="en-US" altLang="ko-KR" dirty="0" smtClean="0"/>
              <a:t>Interim status meeting 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9</a:t>
            </a:r>
          </a:p>
          <a:p>
            <a:pPr lvl="1"/>
            <a:r>
              <a:rPr kumimoji="1" lang="en-US" altLang="ko-KR" dirty="0" smtClean="0"/>
              <a:t> ?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10</a:t>
            </a:r>
          </a:p>
          <a:p>
            <a:pPr lvl="1"/>
            <a:r>
              <a:rPr kumimoji="1" lang="en-US" altLang="ko-KR" dirty="0" smtClean="0"/>
              <a:t>Final presentation and demonstration 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11</a:t>
            </a:r>
          </a:p>
          <a:p>
            <a:pPr lvl="1"/>
            <a:r>
              <a:rPr kumimoji="1" lang="en-US" altLang="ko-KR" dirty="0" smtClean="0"/>
              <a:t>Final report </a:t>
            </a:r>
          </a:p>
        </p:txBody>
      </p:sp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1448</TotalTime>
  <Words>161</Words>
  <Application>Microsoft Macintosh PowerPoint</Application>
  <PresentationFormat>와이드스크린</PresentationFormat>
  <Paragraphs>60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Abadi MT Condensed Extra Bold</vt:lpstr>
      <vt:lpstr>HeadLineA</vt:lpstr>
      <vt:lpstr>HY그래픽M</vt:lpstr>
      <vt:lpstr>Trebuchet MS</vt:lpstr>
      <vt:lpstr>Arial</vt:lpstr>
      <vt:lpstr>비행기 구름</vt:lpstr>
      <vt:lpstr>Team-Image</vt:lpstr>
      <vt:lpstr>Design of Application </vt:lpstr>
      <vt:lpstr>User INPUT</vt:lpstr>
      <vt:lpstr>Detecting Object Process</vt:lpstr>
      <vt:lpstr>Algorithm</vt:lpstr>
      <vt:lpstr>Output</vt:lpstr>
      <vt:lpstr>MVP</vt:lpstr>
      <vt:lpstr>Ideal Product</vt:lpstr>
      <vt:lpstr>Timeline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 Min  Son</dc:creator>
  <cp:lastModifiedBy>Je Min  Son</cp:lastModifiedBy>
  <cp:revision>43</cp:revision>
  <dcterms:created xsi:type="dcterms:W3CDTF">2018-03-13T07:33:07Z</dcterms:created>
  <dcterms:modified xsi:type="dcterms:W3CDTF">2018-03-14T23:30:13Z</dcterms:modified>
</cp:coreProperties>
</file>