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4" r:id="rId4"/>
    <p:sldId id="285" r:id="rId5"/>
    <p:sldId id="259" r:id="rId6"/>
    <p:sldId id="288" r:id="rId7"/>
    <p:sldId id="286" r:id="rId8"/>
    <p:sldId id="299" r:id="rId9"/>
    <p:sldId id="289" r:id="rId10"/>
    <p:sldId id="290" r:id="rId11"/>
    <p:sldId id="291" r:id="rId12"/>
    <p:sldId id="292" r:id="rId13"/>
    <p:sldId id="293" r:id="rId14"/>
    <p:sldId id="295" r:id="rId15"/>
    <p:sldId id="298" r:id="rId16"/>
    <p:sldId id="282" r:id="rId17"/>
    <p:sldId id="275" r:id="rId18"/>
    <p:sldId id="300" r:id="rId19"/>
    <p:sldId id="278" r:id="rId20"/>
    <p:sldId id="301" r:id="rId21"/>
    <p:sldId id="294" r:id="rId22"/>
    <p:sldId id="302" r:id="rId23"/>
    <p:sldId id="303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0" autoAdjust="0"/>
    <p:restoredTop sz="81671" autoAdjust="0"/>
  </p:normalViewPr>
  <p:slideViewPr>
    <p:cSldViewPr snapToGrid="0" snapToObjects="1">
      <p:cViewPr varScale="1">
        <p:scale>
          <a:sx n="94" d="100"/>
          <a:sy n="94" d="100"/>
        </p:scale>
        <p:origin x="9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 to introduce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0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Transition to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Transition to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Transition to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Transition to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0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6356" y="2064771"/>
            <a:ext cx="6400800" cy="1924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900" y="1030147"/>
            <a:ext cx="1978755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030" y="1030147"/>
            <a:ext cx="7229722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3" y="1460501"/>
            <a:ext cx="9034069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325" y="823731"/>
            <a:ext cx="1163134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2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563" y="1284923"/>
            <a:ext cx="5704370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5713685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64" y="1924612"/>
            <a:ext cx="5703444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710" y="1367441"/>
            <a:ext cx="5728748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710" y="1924612"/>
            <a:ext cx="5728748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62" y="856527"/>
            <a:ext cx="4119514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3813" y="4136994"/>
            <a:ext cx="4397233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930" y="693795"/>
            <a:ext cx="4478331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-420260" y="-36576"/>
            <a:ext cx="13239661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1198" y="2796171"/>
            <a:ext cx="4399618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1801" y="6365877"/>
            <a:ext cx="1168400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76" r:id="rId4"/>
    <p:sldLayoutId id="2147483767" r:id="rId5"/>
    <p:sldLayoutId id="2147483768" r:id="rId6"/>
    <p:sldLayoutId id="2147483775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wili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lio.com/console/phone-numbers/PN3b47abda64cabec860468a4c0e03aa7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wili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lio.com/console/phone-numbers/PN3b47abda64cabec860468a4c0e03aa72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h_E4st5T9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lio.com/blog/2016/04/send-an-sms-message-with-c-in-30-second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Sauer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Automating SMS (with Twilio)</a:t>
            </a:r>
          </a:p>
        </p:txBody>
      </p:sp>
    </p:spTree>
    <p:extLst>
      <p:ext uri="{BB962C8B-B14F-4D97-AF65-F5344CB8AC3E}">
        <p14:creationId xmlns:p14="http://schemas.microsoft.com/office/powerpoint/2010/main" val="9185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238-74FD-497F-9A7B-3FA95BF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your first SMS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61ACCD-B525-4A86-A815-49D3BACA593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21C4-A61A-4932-9ED3-59643916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35D7-CF61-4966-8175-6CC6EB88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12F3A-C84E-4716-8997-063C11E21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38"/>
          <a:stretch/>
        </p:blipFill>
        <p:spPr>
          <a:xfrm>
            <a:off x="990335" y="1493327"/>
            <a:ext cx="9596385" cy="21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5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238-74FD-497F-9A7B-3FA95BF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your first SMS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61ACCD-B525-4A86-A815-49D3BACA593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21C4-A61A-4932-9ED3-59643916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35D7-CF61-4966-8175-6CC6EB88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12F3A-C84E-4716-8997-063C11E21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86"/>
          <a:stretch/>
        </p:blipFill>
        <p:spPr>
          <a:xfrm>
            <a:off x="990335" y="1493327"/>
            <a:ext cx="9596385" cy="24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238-74FD-497F-9A7B-3FA95BF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your first SMS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61ACCD-B525-4A86-A815-49D3BACA593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21C4-A61A-4932-9ED3-59643916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35D7-CF61-4966-8175-6CC6EB88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12F3A-C84E-4716-8997-063C11E21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19"/>
          <a:stretch/>
        </p:blipFill>
        <p:spPr>
          <a:xfrm>
            <a:off x="990335" y="1493327"/>
            <a:ext cx="9596385" cy="31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6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238-74FD-497F-9A7B-3FA95BF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your first SMS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61ACCD-B525-4A86-A815-49D3BACA593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21C4-A61A-4932-9ED3-59643916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35D7-CF61-4966-8175-6CC6EB88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12F3A-C84E-4716-8997-063C11E21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3366"/>
          <a:stretch/>
        </p:blipFill>
        <p:spPr>
          <a:xfrm>
            <a:off x="990335" y="1493327"/>
            <a:ext cx="9596385" cy="43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 Webhooks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hear me now?</a:t>
            </a:r>
          </a:p>
        </p:txBody>
      </p:sp>
    </p:spTree>
    <p:extLst>
      <p:ext uri="{BB962C8B-B14F-4D97-AF65-F5344CB8AC3E}">
        <p14:creationId xmlns:p14="http://schemas.microsoft.com/office/powerpoint/2010/main" val="326179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C984-8B7A-4459-840D-BAD240F7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64C9-E458-4D31-B21D-B1C8BF3F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and respond to messages and voice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EA3690-5227-4E07-8C00-C53112856990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ABD2-856E-4D55-8921-3243778B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2062-8673-479C-BB7E-FB013475C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206527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11381622" cy="442669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Text</a:t>
            </a:r>
          </a:p>
          <a:p>
            <a:pPr algn="ctr"/>
            <a:r>
              <a:rPr lang="en-US" sz="6000" dirty="0"/>
              <a:t>“hello”</a:t>
            </a:r>
          </a:p>
          <a:p>
            <a:pPr algn="ctr"/>
            <a:r>
              <a:rPr lang="en-US" sz="6000" dirty="0"/>
              <a:t>to</a:t>
            </a:r>
          </a:p>
          <a:p>
            <a:pPr algn="ctr"/>
            <a:r>
              <a:rPr lang="en-US" sz="6000" dirty="0"/>
              <a:t>614-653-7998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3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2E45FC-6961-4128-8BFE-9BF38BE6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C28EB65-6305-482C-9620-BB190123E35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9325" y="823731"/>
            <a:ext cx="11631346" cy="42105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955B8-56F6-45FC-8563-2210C28AB23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209E2-152D-412B-8D1B-1AAFE20D746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6D3F5-D089-4F78-B0AB-EE26B785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95" y="2450583"/>
            <a:ext cx="6981825" cy="2752725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95369EF-9561-4463-97A7-A09D6A65358D}"/>
              </a:ext>
            </a:extLst>
          </p:cNvPr>
          <p:cNvSpPr txBox="1">
            <a:spLocks/>
          </p:cNvSpPr>
          <p:nvPr/>
        </p:nvSpPr>
        <p:spPr>
          <a:xfrm>
            <a:off x="4083199" y="364892"/>
            <a:ext cx="11381622" cy="4426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180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50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35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20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200" b="1" i="0" kern="1200" baseline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Text</a:t>
            </a:r>
          </a:p>
          <a:p>
            <a:pPr algn="ctr"/>
            <a:r>
              <a:rPr lang="en-US" sz="2800" dirty="0"/>
              <a:t>“hello”</a:t>
            </a:r>
          </a:p>
          <a:p>
            <a:pPr algn="ctr"/>
            <a:r>
              <a:rPr lang="en-US" sz="2800" dirty="0"/>
              <a:t>to</a:t>
            </a:r>
          </a:p>
          <a:p>
            <a:pPr algn="ctr"/>
            <a:r>
              <a:rPr lang="en-US" sz="2800" dirty="0"/>
              <a:t>614-653-7998</a:t>
            </a:r>
          </a:p>
        </p:txBody>
      </p:sp>
    </p:spTree>
    <p:extLst>
      <p:ext uri="{BB962C8B-B14F-4D97-AF65-F5344CB8AC3E}">
        <p14:creationId xmlns:p14="http://schemas.microsoft.com/office/powerpoint/2010/main" val="244876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9DF2-D39E-4569-BCEB-81A4DD3A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0B4A-0412-40F7-B43B-9F38D5C2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http://twilio.com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Account and first Phone Number</a:t>
            </a:r>
          </a:p>
          <a:p>
            <a:pPr lvl="1"/>
            <a:r>
              <a:rPr lang="en-US" dirty="0">
                <a:hlinkClick r:id="rId4"/>
              </a:rPr>
              <a:t>https://www.twilio.com/console/phone-numbers/PN3b47abda64cabec860468a4c0e03aa72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87C66F-82FD-40ED-A394-DBFF277FB40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API Service for SMS, MMS, and Voice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0C48-19FF-4FFF-B35E-15B80C4FD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419E-86CF-4B75-B981-6E195D51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Christopher Sauer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Senior Consultant</a:t>
            </a:r>
          </a:p>
          <a:p>
            <a:r>
              <a:rPr lang="en-US" dirty="0"/>
              <a:t>Improving</a:t>
            </a:r>
          </a:p>
          <a:p>
            <a:endParaRPr lang="en-US" dirty="0"/>
          </a:p>
          <a:p>
            <a:r>
              <a:rPr lang="en-US" dirty="0"/>
              <a:t>Twitter: @csauer</a:t>
            </a:r>
          </a:p>
          <a:p>
            <a:r>
              <a:rPr lang="en-US" dirty="0"/>
              <a:t>Email: </a:t>
            </a:r>
            <a:r>
              <a:rPr lang="en-US" dirty="0" err="1"/>
              <a:t>Christopher.Sauer@improving.com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" r="1489"/>
          <a:stretch>
            <a:fillRect/>
          </a:stretch>
        </p:blipFill>
        <p:spPr>
          <a:xfrm>
            <a:off x="1339930" y="693795"/>
            <a:ext cx="4478331" cy="5468112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49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9DF2-D39E-4569-BCEB-81A4DD3A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0B4A-0412-40F7-B43B-9F38D5C2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http://twilio.com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Account and first Phone Number</a:t>
            </a:r>
          </a:p>
          <a:p>
            <a:pPr lvl="1"/>
            <a:r>
              <a:rPr lang="en-US" dirty="0">
                <a:hlinkClick r:id="rId4"/>
              </a:rPr>
              <a:t>https://www.twilio.com/console/phone-numbers/PN3b47abda64cabec860468a4c0e03aa72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Phone Numbers: $1 / month</a:t>
            </a:r>
          </a:p>
          <a:p>
            <a:r>
              <a:rPr lang="en-US" dirty="0"/>
              <a:t>Texts (SMS): $0.0075 / each</a:t>
            </a:r>
          </a:p>
          <a:p>
            <a:pPr lvl="1"/>
            <a:r>
              <a:rPr lang="en-US" dirty="0"/>
              <a:t>About 1,300 texts per $10</a:t>
            </a:r>
          </a:p>
          <a:p>
            <a:r>
              <a:rPr lang="en-US" dirty="0"/>
              <a:t>Texts (MMS): $0.01 receive / $0.02 send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87C66F-82FD-40ED-A394-DBFF277FB40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API Service for SMS, MMS, and Voice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0C48-19FF-4FFF-B35E-15B80C4FD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419E-86CF-4B75-B981-6E195D51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5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2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Round – Voice!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0921" y="559837"/>
            <a:ext cx="5072426" cy="2227187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Christopher Sauer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Senior Consultant</a:t>
            </a:r>
          </a:p>
          <a:p>
            <a:r>
              <a:rPr lang="en-US" dirty="0"/>
              <a:t>Improving</a:t>
            </a:r>
          </a:p>
          <a:p>
            <a:endParaRPr lang="en-US" dirty="0"/>
          </a:p>
          <a:p>
            <a:r>
              <a:rPr lang="en-US" dirty="0"/>
              <a:t>Twitter: @csauer</a:t>
            </a:r>
          </a:p>
          <a:p>
            <a:r>
              <a:rPr lang="en-US" dirty="0"/>
              <a:t>Email: </a:t>
            </a:r>
            <a:r>
              <a:rPr lang="en-US" dirty="0" err="1"/>
              <a:t>Christopher.Sauer@improving.com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23</a:t>
            </a:fld>
            <a:endParaRPr lang="en-US" dirty="0"/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EBE53B12-CEE1-40D3-B0DC-04A253FE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" b="25"/>
          <a:stretch>
            <a:fillRect/>
          </a:stretch>
        </p:blipFill>
        <p:spPr>
          <a:xfrm>
            <a:off x="1339930" y="693795"/>
            <a:ext cx="4478331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9DF2-D39E-4569-BCEB-81A4DD3A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0B4A-0412-40F7-B43B-9F38D5C2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look into the Twilio platform</a:t>
            </a:r>
          </a:p>
          <a:p>
            <a:endParaRPr lang="en-US" dirty="0"/>
          </a:p>
          <a:p>
            <a:r>
              <a:rPr lang="en-US" dirty="0"/>
              <a:t>Send an automated SMS text (C#)</a:t>
            </a:r>
          </a:p>
          <a:p>
            <a:endParaRPr lang="en-US" dirty="0"/>
          </a:p>
          <a:p>
            <a:r>
              <a:rPr lang="en-US" dirty="0"/>
              <a:t>Setup a webhook to handle (and respond to) received SMS texts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87C66F-82FD-40ED-A394-DBFF277FB40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0C48-19FF-4FFF-B35E-15B80C4FD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419E-86CF-4B75-B981-6E195D51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API Service for SMS, MMS, and Voice</a:t>
            </a:r>
          </a:p>
        </p:txBody>
      </p:sp>
    </p:spTree>
    <p:extLst>
      <p:ext uri="{BB962C8B-B14F-4D97-AF65-F5344CB8AC3E}">
        <p14:creationId xmlns:p14="http://schemas.microsoft.com/office/powerpoint/2010/main" val="106581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238-74FD-497F-9A7B-3FA95BF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your first SMS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61ACCD-B525-4A86-A815-49D3BACA593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21C4-A61A-4932-9ED3-59643916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35D7-CF61-4966-8175-6CC6EB88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1E0135-6D0E-4726-8613-AD31B4C3FCB0}"/>
              </a:ext>
            </a:extLst>
          </p:cNvPr>
          <p:cNvSpPr/>
          <p:nvPr/>
        </p:nvSpPr>
        <p:spPr>
          <a:xfrm>
            <a:off x="3026969" y="5037710"/>
            <a:ext cx="5756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https://www.youtube.com/watch?v=jh_E4st5T9Q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A7713C-D8DB-4FBE-B0B4-4071B0E4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80" y="1442105"/>
            <a:ext cx="5959291" cy="335472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AC296B3-86DE-4551-996A-EF1F3333596F}"/>
              </a:ext>
            </a:extLst>
          </p:cNvPr>
          <p:cNvSpPr/>
          <p:nvPr/>
        </p:nvSpPr>
        <p:spPr>
          <a:xfrm>
            <a:off x="1371707" y="5505253"/>
            <a:ext cx="984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https://www.twilio.com/blog/2016/04/send-an-sms-message-with-c-in-30-seconds.html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3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BC4-6A48-4AF5-BE26-1CA01B1F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4438-211C-42DE-91D2-F88223B4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Twilio</a:t>
            </a:r>
          </a:p>
          <a:p>
            <a:pPr lvl="1"/>
            <a:r>
              <a:rPr lang="en-US" dirty="0"/>
              <a:t>Twilio REST API helper library</a:t>
            </a:r>
          </a:p>
          <a:p>
            <a:endParaRPr lang="en-US" dirty="0"/>
          </a:p>
          <a:p>
            <a:r>
              <a:rPr lang="en-US" dirty="0" err="1"/>
              <a:t>Twilio.AspNet.Common</a:t>
            </a:r>
            <a:endParaRPr lang="en-US" dirty="0"/>
          </a:p>
          <a:p>
            <a:pPr lvl="1"/>
            <a:r>
              <a:rPr lang="en-US" dirty="0"/>
              <a:t>Handle Twilio Webhooks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787DED-AD58-4ACC-9F89-9144D5C13DE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F60A3-56BA-4436-9DA8-6A718D367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0358-0EEE-4BA0-95BF-DBD0E0AC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5DD94-C8C2-4B73-A2F9-1ED0BCCD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29" y="1608849"/>
            <a:ext cx="3762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1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238-74FD-497F-9A7B-3FA95BF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your first SMS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61ACCD-B525-4A86-A815-49D3BACA593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21C4-A61A-4932-9ED3-59643916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35D7-CF61-4966-8175-6CC6EB88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12F3A-C84E-4716-8997-063C11E21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352"/>
          <a:stretch/>
        </p:blipFill>
        <p:spPr>
          <a:xfrm>
            <a:off x="990335" y="1493327"/>
            <a:ext cx="9596385" cy="11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238-74FD-497F-9A7B-3FA95BF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your first SMS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61ACCD-B525-4A86-A815-49D3BACA593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21C4-A61A-4932-9ED3-59643916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35D7-CF61-4966-8175-6CC6EB88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12F3A-C84E-4716-8997-063C11E21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32"/>
          <a:stretch/>
        </p:blipFill>
        <p:spPr>
          <a:xfrm>
            <a:off x="990335" y="1493327"/>
            <a:ext cx="9596385" cy="17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00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-preso-template-wide" id="{49A0FA01-E52B-2947-AB64-CC3810F31892}" vid="{E8A54C7E-FB5D-284A-B846-282EE62B23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Corp-preso-template-wide</Template>
  <TotalTime>500</TotalTime>
  <Words>364</Words>
  <Application>Microsoft Office PowerPoint</Application>
  <PresentationFormat>Custom</PresentationFormat>
  <Paragraphs>118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Tahoma</vt:lpstr>
      <vt:lpstr>Wingdings</vt:lpstr>
      <vt:lpstr>Wingdings 2</vt:lpstr>
      <vt:lpstr>Austin</vt:lpstr>
      <vt:lpstr>Automating SMS (with Twilio)</vt:lpstr>
      <vt:lpstr>Christopher Sauer</vt:lpstr>
      <vt:lpstr>Automated SMS</vt:lpstr>
      <vt:lpstr>Automated SMS</vt:lpstr>
      <vt:lpstr>Twilio</vt:lpstr>
      <vt:lpstr>Send your first SMS</vt:lpstr>
      <vt:lpstr>Nuget Packages</vt:lpstr>
      <vt:lpstr>Send your first SMS</vt:lpstr>
      <vt:lpstr>Send your first SMS</vt:lpstr>
      <vt:lpstr>Send your first SMS</vt:lpstr>
      <vt:lpstr>Send your first SMS</vt:lpstr>
      <vt:lpstr>Send your first SMS</vt:lpstr>
      <vt:lpstr>Send your first SMS</vt:lpstr>
      <vt:lpstr>Twilio Webhooks</vt:lpstr>
      <vt:lpstr>Twilio Webhooks</vt:lpstr>
      <vt:lpstr>Bringing it all together</vt:lpstr>
      <vt:lpstr> </vt:lpstr>
      <vt:lpstr>Behind the scenes</vt:lpstr>
      <vt:lpstr>Twilio</vt:lpstr>
      <vt:lpstr>Twilio</vt:lpstr>
      <vt:lpstr>Sample Code</vt:lpstr>
      <vt:lpstr>Bonus Round – Voice!</vt:lpstr>
      <vt:lpstr>Questions?    Christopher Sauer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2</dc:title>
  <dc:creator>Chris Steele</dc:creator>
  <cp:lastModifiedBy>Christopher Sauer</cp:lastModifiedBy>
  <cp:revision>15</cp:revision>
  <dcterms:created xsi:type="dcterms:W3CDTF">2018-03-28T01:46:01Z</dcterms:created>
  <dcterms:modified xsi:type="dcterms:W3CDTF">2018-10-15T23:06:21Z</dcterms:modified>
</cp:coreProperties>
</file>