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78" r:id="rId6"/>
    <p:sldId id="260" r:id="rId7"/>
    <p:sldId id="279" r:id="rId8"/>
    <p:sldId id="261" r:id="rId9"/>
    <p:sldId id="280" r:id="rId10"/>
    <p:sldId id="262" r:id="rId11"/>
    <p:sldId id="28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82" r:id="rId20"/>
    <p:sldId id="275" r:id="rId21"/>
    <p:sldId id="283" r:id="rId22"/>
    <p:sldId id="270" r:id="rId23"/>
    <p:sldId id="277" r:id="rId24"/>
    <p:sldId id="272" r:id="rId25"/>
    <p:sldId id="273" r:id="rId26"/>
    <p:sldId id="274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AF6"/>
    <a:srgbClr val="FDFFFD"/>
    <a:srgbClr val="FFFDF0"/>
    <a:srgbClr val="FFFEF1"/>
    <a:srgbClr val="FFFFF2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0" autoAdjust="0"/>
    <p:restoredTop sz="81671" autoAdjust="0"/>
  </p:normalViewPr>
  <p:slideViewPr>
    <p:cSldViewPr snapToGrid="0" snapToObjects="1">
      <p:cViewPr varScale="1">
        <p:scale>
          <a:sx n="94" d="100"/>
          <a:sy n="94" d="100"/>
        </p:scale>
        <p:origin x="92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8" d="100"/>
          <a:sy n="108" d="100"/>
        </p:scale>
        <p:origin x="27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Steele" userId="f53bf0ef0acbf3f8" providerId="Windows Live" clId="Web-{65C758FB-68C7-4686-96A6-95B914824B61}"/>
    <pc:docChg chg="addSld delSld modSld sldOrd">
      <pc:chgData name="Chris Steele" userId="f53bf0ef0acbf3f8" providerId="Windows Live" clId="Web-{65C758FB-68C7-4686-96A6-95B914824B61}" dt="2018-04-11T02:26:17.692" v="672"/>
      <pc:docMkLst>
        <pc:docMk/>
      </pc:docMkLst>
      <pc:sldChg chg="modSp">
        <pc:chgData name="Chris Steele" userId="f53bf0ef0acbf3f8" providerId="Windows Live" clId="Web-{65C758FB-68C7-4686-96A6-95B914824B61}" dt="2018-04-11T02:11:01.880" v="274"/>
        <pc:sldMkLst>
          <pc:docMk/>
          <pc:sldMk cId="1065810930" sldId="259"/>
        </pc:sldMkLst>
        <pc:spChg chg="mod">
          <ac:chgData name="Chris Steele" userId="f53bf0ef0acbf3f8" providerId="Windows Live" clId="Web-{65C758FB-68C7-4686-96A6-95B914824B61}" dt="2018-04-11T02:11:01.880" v="274"/>
          <ac:spMkLst>
            <pc:docMk/>
            <pc:sldMk cId="1065810930" sldId="259"/>
            <ac:spMk id="3" creationId="{00000000-0000-0000-0000-000000000000}"/>
          </ac:spMkLst>
        </pc:spChg>
      </pc:sldChg>
      <pc:sldChg chg="modSp">
        <pc:chgData name="Chris Steele" userId="f53bf0ef0acbf3f8" providerId="Windows Live" clId="Web-{65C758FB-68C7-4686-96A6-95B914824B61}" dt="2018-04-11T02:16:35.194" v="461"/>
        <pc:sldMkLst>
          <pc:docMk/>
          <pc:sldMk cId="236899232" sldId="264"/>
        </pc:sldMkLst>
        <pc:spChg chg="mod">
          <ac:chgData name="Chris Steele" userId="f53bf0ef0acbf3f8" providerId="Windows Live" clId="Web-{65C758FB-68C7-4686-96A6-95B914824B61}" dt="2018-04-11T02:16:35.194" v="461"/>
          <ac:spMkLst>
            <pc:docMk/>
            <pc:sldMk cId="236899232" sldId="264"/>
            <ac:spMk id="4" creationId="{00000000-0000-0000-0000-000000000000}"/>
          </ac:spMkLst>
        </pc:spChg>
      </pc:sldChg>
      <pc:sldChg chg="modSp">
        <pc:chgData name="Chris Steele" userId="f53bf0ef0acbf3f8" providerId="Windows Live" clId="Web-{65C758FB-68C7-4686-96A6-95B914824B61}" dt="2018-04-11T02:17:41.541" v="513"/>
        <pc:sldMkLst>
          <pc:docMk/>
          <pc:sldMk cId="1659216689" sldId="265"/>
        </pc:sldMkLst>
        <pc:spChg chg="mod">
          <ac:chgData name="Chris Steele" userId="f53bf0ef0acbf3f8" providerId="Windows Live" clId="Web-{65C758FB-68C7-4686-96A6-95B914824B61}" dt="2018-04-11T02:17:41.541" v="513"/>
          <ac:spMkLst>
            <pc:docMk/>
            <pc:sldMk cId="1659216689" sldId="265"/>
            <ac:spMk id="4" creationId="{00000000-0000-0000-0000-000000000000}"/>
          </ac:spMkLst>
        </pc:spChg>
      </pc:sldChg>
      <pc:sldChg chg="modSp">
        <pc:chgData name="Chris Steele" userId="f53bf0ef0acbf3f8" providerId="Windows Live" clId="Web-{65C758FB-68C7-4686-96A6-95B914824B61}" dt="2018-04-11T02:17:11.446" v="491"/>
        <pc:sldMkLst>
          <pc:docMk/>
          <pc:sldMk cId="499434625" sldId="267"/>
        </pc:sldMkLst>
        <pc:spChg chg="mod">
          <ac:chgData name="Chris Steele" userId="f53bf0ef0acbf3f8" providerId="Windows Live" clId="Web-{65C758FB-68C7-4686-96A6-95B914824B61}" dt="2018-04-11T02:17:11.446" v="491"/>
          <ac:spMkLst>
            <pc:docMk/>
            <pc:sldMk cId="499434625" sldId="267"/>
            <ac:spMk id="7" creationId="{00000000-0000-0000-0000-000000000000}"/>
          </ac:spMkLst>
        </pc:spChg>
      </pc:sldChg>
      <pc:sldChg chg="modSp">
        <pc:chgData name="Chris Steele" userId="f53bf0ef0acbf3f8" providerId="Windows Live" clId="Web-{65C758FB-68C7-4686-96A6-95B914824B61}" dt="2018-04-11T02:18:44.482" v="540"/>
        <pc:sldMkLst>
          <pc:docMk/>
          <pc:sldMk cId="1408167165" sldId="268"/>
        </pc:sldMkLst>
        <pc:spChg chg="mod">
          <ac:chgData name="Chris Steele" userId="f53bf0ef0acbf3f8" providerId="Windows Live" clId="Web-{65C758FB-68C7-4686-96A6-95B914824B61}" dt="2018-04-11T02:18:44.482" v="540"/>
          <ac:spMkLst>
            <pc:docMk/>
            <pc:sldMk cId="1408167165" sldId="268"/>
            <ac:spMk id="3" creationId="{00000000-0000-0000-0000-000000000000}"/>
          </ac:spMkLst>
        </pc:spChg>
      </pc:sldChg>
      <pc:sldChg chg="modSp">
        <pc:chgData name="Chris Steele" userId="f53bf0ef0acbf3f8" providerId="Windows Live" clId="Web-{65C758FB-68C7-4686-96A6-95B914824B61}" dt="2018-04-11T02:26:17.692" v="671"/>
        <pc:sldMkLst>
          <pc:docMk/>
          <pc:sldMk cId="710589277" sldId="269"/>
        </pc:sldMkLst>
        <pc:spChg chg="mod">
          <ac:chgData name="Chris Steele" userId="f53bf0ef0acbf3f8" providerId="Windows Live" clId="Web-{65C758FB-68C7-4686-96A6-95B914824B61}" dt="2018-04-11T02:18:12.386" v="518"/>
          <ac:spMkLst>
            <pc:docMk/>
            <pc:sldMk cId="710589277" sldId="269"/>
            <ac:spMk id="4" creationId="{00000000-0000-0000-0000-000000000000}"/>
          </ac:spMkLst>
        </pc:spChg>
        <pc:spChg chg="mod">
          <ac:chgData name="Chris Steele" userId="f53bf0ef0acbf3f8" providerId="Windows Live" clId="Web-{65C758FB-68C7-4686-96A6-95B914824B61}" dt="2018-04-11T02:26:17.692" v="671"/>
          <ac:spMkLst>
            <pc:docMk/>
            <pc:sldMk cId="710589277" sldId="269"/>
            <ac:spMk id="9" creationId="{00000000-0000-0000-0000-000000000000}"/>
          </ac:spMkLst>
        </pc:spChg>
        <pc:spChg chg="mod">
          <ac:chgData name="Chris Steele" userId="f53bf0ef0acbf3f8" providerId="Windows Live" clId="Web-{65C758FB-68C7-4686-96A6-95B914824B61}" dt="2018-04-11T02:18:40.747" v="538"/>
          <ac:spMkLst>
            <pc:docMk/>
            <pc:sldMk cId="710589277" sldId="269"/>
            <ac:spMk id="12" creationId="{00000000-0000-0000-0000-000000000000}"/>
          </ac:spMkLst>
        </pc:spChg>
      </pc:sldChg>
      <pc:sldChg chg="modSp">
        <pc:chgData name="Chris Steele" userId="f53bf0ef0acbf3f8" providerId="Windows Live" clId="Web-{65C758FB-68C7-4686-96A6-95B914824B61}" dt="2018-04-11T02:24:42.969" v="633"/>
        <pc:sldMkLst>
          <pc:docMk/>
          <pc:sldMk cId="485862438" sldId="273"/>
        </pc:sldMkLst>
        <pc:spChg chg="mod">
          <ac:chgData name="Chris Steele" userId="f53bf0ef0acbf3f8" providerId="Windows Live" clId="Web-{65C758FB-68C7-4686-96A6-95B914824B61}" dt="2018-04-11T02:24:42.969" v="633"/>
          <ac:spMkLst>
            <pc:docMk/>
            <pc:sldMk cId="485862438" sldId="273"/>
            <ac:spMk id="3" creationId="{00000000-0000-0000-0000-000000000000}"/>
          </ac:spMkLst>
        </pc:spChg>
      </pc:sldChg>
      <pc:sldChg chg="ord">
        <pc:chgData name="Chris Steele" userId="f53bf0ef0acbf3f8" providerId="Windows Live" clId="Web-{65C758FB-68C7-4686-96A6-95B914824B61}" dt="2018-04-11T01:39:06.908" v="0"/>
        <pc:sldMkLst>
          <pc:docMk/>
          <pc:sldMk cId="2075132860" sldId="277"/>
        </pc:sldMkLst>
      </pc:sldChg>
      <pc:sldChg chg="modSp new">
        <pc:chgData name="Chris Steele" userId="f53bf0ef0acbf3f8" providerId="Windows Live" clId="Web-{65C758FB-68C7-4686-96A6-95B914824B61}" dt="2018-04-11T02:10:56.473" v="272"/>
        <pc:sldMkLst>
          <pc:docMk/>
          <pc:sldMk cId="867687078" sldId="278"/>
        </pc:sldMkLst>
        <pc:spChg chg="mod">
          <ac:chgData name="Chris Steele" userId="f53bf0ef0acbf3f8" providerId="Windows Live" clId="Web-{65C758FB-68C7-4686-96A6-95B914824B61}" dt="2018-04-11T01:52:16.250" v="6"/>
          <ac:spMkLst>
            <pc:docMk/>
            <pc:sldMk cId="867687078" sldId="278"/>
            <ac:spMk id="2" creationId="{AC7C9DF2-D39E-4569-BCEB-81A4DD3A13ED}"/>
          </ac:spMkLst>
        </pc:spChg>
        <pc:spChg chg="mod">
          <ac:chgData name="Chris Steele" userId="f53bf0ef0acbf3f8" providerId="Windows Live" clId="Web-{65C758FB-68C7-4686-96A6-95B914824B61}" dt="2018-04-11T01:58:19.854" v="111"/>
          <ac:spMkLst>
            <pc:docMk/>
            <pc:sldMk cId="867687078" sldId="278"/>
            <ac:spMk id="3" creationId="{F6C20B4A-0412-40F7-B43B-9F38D5C224AB}"/>
          </ac:spMkLst>
        </pc:spChg>
        <pc:spChg chg="mod">
          <ac:chgData name="Chris Steele" userId="f53bf0ef0acbf3f8" providerId="Windows Live" clId="Web-{65C758FB-68C7-4686-96A6-95B914824B61}" dt="2018-04-11T02:10:56.473" v="272"/>
          <ac:spMkLst>
            <pc:docMk/>
            <pc:sldMk cId="867687078" sldId="278"/>
            <ac:spMk id="4" creationId="{E887C66F-82FD-40ED-A394-DBFF277FB40F}"/>
          </ac:spMkLst>
        </pc:spChg>
      </pc:sldChg>
      <pc:sldChg chg="modSp new">
        <pc:chgData name="Chris Steele" userId="f53bf0ef0acbf3f8" providerId="Windows Live" clId="Web-{65C758FB-68C7-4686-96A6-95B914824B61}" dt="2018-04-11T02:10:42.254" v="263"/>
        <pc:sldMkLst>
          <pc:docMk/>
          <pc:sldMk cId="1635695920" sldId="279"/>
        </pc:sldMkLst>
        <pc:spChg chg="mod">
          <ac:chgData name="Chris Steele" userId="f53bf0ef0acbf3f8" providerId="Windows Live" clId="Web-{65C758FB-68C7-4686-96A6-95B914824B61}" dt="2018-04-11T02:00:53.424" v="115"/>
          <ac:spMkLst>
            <pc:docMk/>
            <pc:sldMk cId="1635695920" sldId="279"/>
            <ac:spMk id="2" creationId="{6C513A08-D990-41A4-9B65-E47DA504F4A1}"/>
          </ac:spMkLst>
        </pc:spChg>
        <pc:spChg chg="mod">
          <ac:chgData name="Chris Steele" userId="f53bf0ef0acbf3f8" providerId="Windows Live" clId="Web-{65C758FB-68C7-4686-96A6-95B914824B61}" dt="2018-04-11T02:09:54.517" v="231"/>
          <ac:spMkLst>
            <pc:docMk/>
            <pc:sldMk cId="1635695920" sldId="279"/>
            <ac:spMk id="3" creationId="{E84CE761-201E-4D99-A821-10EE4CA2A4E6}"/>
          </ac:spMkLst>
        </pc:spChg>
        <pc:spChg chg="mod">
          <ac:chgData name="Chris Steele" userId="f53bf0ef0acbf3f8" providerId="Windows Live" clId="Web-{65C758FB-68C7-4686-96A6-95B914824B61}" dt="2018-04-11T02:00:56.877" v="120"/>
          <ac:spMkLst>
            <pc:docMk/>
            <pc:sldMk cId="1635695920" sldId="279"/>
            <ac:spMk id="4" creationId="{F8631EBB-EF7B-419B-BE94-5C1CD70A5400}"/>
          </ac:spMkLst>
        </pc:spChg>
        <pc:spChg chg="mod">
          <ac:chgData name="Chris Steele" userId="f53bf0ef0acbf3f8" providerId="Windows Live" clId="Web-{65C758FB-68C7-4686-96A6-95B914824B61}" dt="2018-04-11T02:02:50.196" v="211"/>
          <ac:spMkLst>
            <pc:docMk/>
            <pc:sldMk cId="1635695920" sldId="279"/>
            <ac:spMk id="5" creationId="{557DD8BA-02E4-466C-8A35-852A643FDFA9}"/>
          </ac:spMkLst>
        </pc:spChg>
        <pc:spChg chg="mod">
          <ac:chgData name="Chris Steele" userId="f53bf0ef0acbf3f8" providerId="Windows Live" clId="Web-{65C758FB-68C7-4686-96A6-95B914824B61}" dt="2018-04-11T01:55:21.779" v="96"/>
          <ac:spMkLst>
            <pc:docMk/>
            <pc:sldMk cId="1635695920" sldId="279"/>
            <ac:spMk id="6" creationId="{66ACD505-C016-430A-81F3-57629A7F10E4}"/>
          </ac:spMkLst>
        </pc:spChg>
        <pc:spChg chg="mod">
          <ac:chgData name="Chris Steele" userId="f53bf0ef0acbf3f8" providerId="Windows Live" clId="Web-{65C758FB-68C7-4686-96A6-95B914824B61}" dt="2018-04-11T02:10:42.254" v="263"/>
          <ac:spMkLst>
            <pc:docMk/>
            <pc:sldMk cId="1635695920" sldId="279"/>
            <ac:spMk id="7" creationId="{FDDB3FE6-AA1C-4CB1-A402-8C036E889663}"/>
          </ac:spMkLst>
        </pc:spChg>
      </pc:sldChg>
      <pc:sldChg chg="new del">
        <pc:chgData name="Chris Steele" userId="f53bf0ef0acbf3f8" providerId="Windows Live" clId="Web-{65C758FB-68C7-4686-96A6-95B914824B61}" dt="2018-04-11T01:55:12.106" v="94"/>
        <pc:sldMkLst>
          <pc:docMk/>
          <pc:sldMk cId="2579355052" sldId="279"/>
        </pc:sldMkLst>
      </pc:sldChg>
      <pc:sldChg chg="addSp modSp new mod modClrScheme chgLayout">
        <pc:chgData name="Chris Steele" userId="f53bf0ef0acbf3f8" providerId="Windows Live" clId="Web-{65C758FB-68C7-4686-96A6-95B914824B61}" dt="2018-04-11T02:16:17.287" v="447"/>
        <pc:sldMkLst>
          <pc:docMk/>
          <pc:sldMk cId="2629223094" sldId="280"/>
        </pc:sldMkLst>
        <pc:spChg chg="mod ord">
          <ac:chgData name="Chris Steele" userId="f53bf0ef0acbf3f8" providerId="Windows Live" clId="Web-{65C758FB-68C7-4686-96A6-95B914824B61}" dt="2018-04-11T02:11:12.177" v="278"/>
          <ac:spMkLst>
            <pc:docMk/>
            <pc:sldMk cId="2629223094" sldId="280"/>
            <ac:spMk id="2" creationId="{8EB1A4E8-E37E-4397-BB56-89514FE670E5}"/>
          </ac:spMkLst>
        </pc:spChg>
        <pc:spChg chg="mod ord">
          <ac:chgData name="Chris Steele" userId="f53bf0ef0acbf3f8" providerId="Windows Live" clId="Web-{65C758FB-68C7-4686-96A6-95B914824B61}" dt="2018-04-11T02:16:17.287" v="447"/>
          <ac:spMkLst>
            <pc:docMk/>
            <pc:sldMk cId="2629223094" sldId="280"/>
            <ac:spMk id="3" creationId="{F151AAE0-82A7-4715-BAA3-4889CE5A574E}"/>
          </ac:spMkLst>
        </pc:spChg>
        <pc:spChg chg="add mod ord">
          <ac:chgData name="Chris Steele" userId="f53bf0ef0acbf3f8" providerId="Windows Live" clId="Web-{65C758FB-68C7-4686-96A6-95B914824B61}" dt="2018-04-11T02:11:37.960" v="322"/>
          <ac:spMkLst>
            <pc:docMk/>
            <pc:sldMk cId="2629223094" sldId="280"/>
            <ac:spMk id="5" creationId="{CD5BF68C-F08E-41C7-89A0-0FA86885ECFC}"/>
          </ac:spMkLst>
        </pc:spChg>
      </pc:sldChg>
      <pc:sldChg chg="addSp modSp new mod modClrScheme chgLayout">
        <pc:chgData name="Chris Steele" userId="f53bf0ef0acbf3f8" providerId="Windows Live" clId="Web-{65C758FB-68C7-4686-96A6-95B914824B61}" dt="2018-04-11T02:21:43.631" v="623"/>
        <pc:sldMkLst>
          <pc:docMk/>
          <pc:sldMk cId="2709262490" sldId="281"/>
        </pc:sldMkLst>
        <pc:spChg chg="mod ord">
          <ac:chgData name="Chris Steele" userId="f53bf0ef0acbf3f8" providerId="Windows Live" clId="Web-{65C758FB-68C7-4686-96A6-95B914824B61}" dt="2018-04-11T02:19:57.532" v="559"/>
          <ac:spMkLst>
            <pc:docMk/>
            <pc:sldMk cId="2709262490" sldId="281"/>
            <ac:spMk id="2" creationId="{095BBBC3-0B77-41B2-9AD5-61363E103DCC}"/>
          </ac:spMkLst>
        </pc:spChg>
        <pc:spChg chg="mod ord">
          <ac:chgData name="Chris Steele" userId="f53bf0ef0acbf3f8" providerId="Windows Live" clId="Web-{65C758FB-68C7-4686-96A6-95B914824B61}" dt="2018-04-11T02:21:43.631" v="623"/>
          <ac:spMkLst>
            <pc:docMk/>
            <pc:sldMk cId="2709262490" sldId="281"/>
            <ac:spMk id="3" creationId="{8066ABC6-3F4C-449D-8262-082AE10B048E}"/>
          </ac:spMkLst>
        </pc:spChg>
        <pc:spChg chg="add mod ord">
          <ac:chgData name="Chris Steele" userId="f53bf0ef0acbf3f8" providerId="Windows Live" clId="Web-{65C758FB-68C7-4686-96A6-95B914824B61}" dt="2018-04-11T02:20:21.627" v="568"/>
          <ac:spMkLst>
            <pc:docMk/>
            <pc:sldMk cId="2709262490" sldId="281"/>
            <ac:spMk id="5" creationId="{037549CD-6F00-4682-B9BE-4D1F20D53C7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E617-937E-FC4A-8748-C6BABACC53F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5334-810D-C443-935F-B933F051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5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E76F-63EC-3849-B890-E56FE4AABDB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E2218-332F-2046-8919-12C975A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 to introduce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68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69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6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6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60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  <a:p>
            <a:r>
              <a:rPr lang="en-US" dirty="0"/>
              <a:t>Transition to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15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5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9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6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  <a:p>
            <a:r>
              <a:rPr lang="en-US" dirty="0"/>
              <a:t>Briefly discuss ease of Azure Publish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5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2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7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5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  <a:p>
            <a:r>
              <a:rPr lang="en-US" dirty="0"/>
              <a:t>Patch – modify a specific part of an object – i.e. first name on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6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92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4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403" y="5497350"/>
            <a:ext cx="9282753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403" y="6054386"/>
            <a:ext cx="9282753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16356" y="2064771"/>
            <a:ext cx="6400800" cy="19248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0963" y="1295401"/>
            <a:ext cx="9034069" cy="453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900" y="1030147"/>
            <a:ext cx="1978755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030" y="1030147"/>
            <a:ext cx="7229722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5102" y="6040421"/>
            <a:ext cx="4668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</p:spPr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963" y="1460501"/>
            <a:ext cx="9034069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325" y="823731"/>
            <a:ext cx="11631346" cy="40942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723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563" y="1284923"/>
            <a:ext cx="5704370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710" y="1284923"/>
            <a:ext cx="5728748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63" y="1367441"/>
            <a:ext cx="5713685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564" y="1924612"/>
            <a:ext cx="5703444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2710" y="1367441"/>
            <a:ext cx="5728748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2710" y="1924612"/>
            <a:ext cx="5728748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42105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0072" y="-21511"/>
            <a:ext cx="4904211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7180" y="-21510"/>
            <a:ext cx="4672383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462" y="856527"/>
            <a:ext cx="4119514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199570" y="6088284"/>
            <a:ext cx="4672383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6986" y="5724838"/>
            <a:ext cx="4657006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131" y="2657437"/>
            <a:ext cx="4404949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3813" y="4136994"/>
            <a:ext cx="4397233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9930" y="693795"/>
            <a:ext cx="4478331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-420260" y="-36576"/>
            <a:ext cx="13239661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921" y="1323984"/>
            <a:ext cx="4400166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1198" y="2796171"/>
            <a:ext cx="4399618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5564"/>
            <a:ext cx="4178300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078993"/>
            <a:ext cx="11379200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91801" y="6365877"/>
            <a:ext cx="1168400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09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9829" y="6356352"/>
            <a:ext cx="7092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76" r:id="rId4"/>
    <p:sldLayoutId id="2147483767" r:id="rId5"/>
    <p:sldLayoutId id="2147483768" r:id="rId6"/>
    <p:sldLayoutId id="2147483775" r:id="rId7"/>
    <p:sldLayoutId id="2147483771" r:id="rId8"/>
    <p:sldLayoutId id="2147483772" r:id="rId9"/>
    <p:sldLayoutId id="2147483773" r:id="rId10"/>
    <p:sldLayoutId id="2147483774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2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Courier New" charset="0"/>
        <a:buChar char="o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q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app-service-api-apps-why-best-platform/" TargetMode="External"/><Relationship Id="rId2" Type="http://schemas.openxmlformats.org/officeDocument/2006/relationships/hyperlink" Target="https://tinyurl.com/WebAPI2Dem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blog/transition-of-azure-mobile-services/" TargetMode="External"/><Relationship Id="rId5" Type="http://schemas.openxmlformats.org/officeDocument/2006/relationships/hyperlink" Target="http://www.asp.net/web-api/overview/getting-started-with-aspnet-web-api/tutorial-your-first-web-api" TargetMode="External"/><Relationship Id="rId4" Type="http://schemas.openxmlformats.org/officeDocument/2006/relationships/hyperlink" Target="https://azure.microsoft.com/en-us/documentation/articles/app-service-api-dotnet-get-started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AI/OpenAPI-Specification/blob/master/versions/3.0.0.md" TargetMode="External"/><Relationship Id="rId3" Type="http://schemas.openxmlformats.org/officeDocument/2006/relationships/hyperlink" Target="https://docs.microsoft.com/en-us/aspnet/web-api/overview/web-api-routing-and-actions/attribute-routing-in-web-api-2#route-constraints" TargetMode="External"/><Relationship Id="rId7" Type="http://schemas.openxmlformats.org/officeDocument/2006/relationships/hyperlink" Target="https://www.getpostman.com/" TargetMode="External"/><Relationship Id="rId2" Type="http://schemas.openxmlformats.org/officeDocument/2006/relationships/hyperlink" Target="https://docs.microsoft.com/en-us/aspnet/web-api/overview/web-api-routing-and-actions/routing-in-aspnet-web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maindrivendev/Swashbuckle" TargetMode="External"/><Relationship Id="rId5" Type="http://schemas.openxmlformats.org/officeDocument/2006/relationships/hyperlink" Target="https://docs.microsoft.com/en-us/aspnet/web-api/overview/error-handling/web-api-global-error-handling" TargetMode="External"/><Relationship Id="rId4" Type="http://schemas.openxmlformats.org/officeDocument/2006/relationships/hyperlink" Target="https://docs.microsoft.com/en-us/aspnet/web-api/overview/formats-and-model-binding/model-validation-in-aspnet-web-api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Sauer and Chris Steele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API 2</a:t>
            </a:r>
          </a:p>
        </p:txBody>
      </p:sp>
    </p:spTree>
    <p:extLst>
      <p:ext uri="{BB962C8B-B14F-4D97-AF65-F5344CB8AC3E}">
        <p14:creationId xmlns:p14="http://schemas.microsoft.com/office/powerpoint/2010/main" val="91853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Return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not the modeling your thinking!</a:t>
            </a:r>
          </a:p>
        </p:txBody>
      </p:sp>
    </p:spTree>
    <p:extLst>
      <p:ext uri="{BB962C8B-B14F-4D97-AF65-F5344CB8AC3E}">
        <p14:creationId xmlns:p14="http://schemas.microsoft.com/office/powerpoint/2010/main" val="38503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BBC3-0B77-41B2-9AD5-61363E10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Return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6ABC6-3F4C-449D-8262-082AE10B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Typical C# Objects</a:t>
            </a:r>
          </a:p>
          <a:p>
            <a:endParaRPr lang="en-US" dirty="0"/>
          </a:p>
          <a:p>
            <a:r>
              <a:rPr lang="en-US" dirty="0" err="1"/>
              <a:t>IHttpActionResult</a:t>
            </a:r>
            <a:r>
              <a:rPr lang="en-US" dirty="0"/>
              <a:t> wraps models</a:t>
            </a:r>
          </a:p>
          <a:p>
            <a:pPr lvl="1"/>
            <a:r>
              <a:rPr lang="en-US" dirty="0"/>
              <a:t>Returns HTTP Status Codes with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7549CD-6F00-4682-B9BE-4D1F20D53C72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No, not the modeling your thinking!</a:t>
            </a:r>
          </a:p>
        </p:txBody>
      </p:sp>
    </p:spTree>
    <p:extLst>
      <p:ext uri="{BB962C8B-B14F-4D97-AF65-F5344CB8AC3E}">
        <p14:creationId xmlns:p14="http://schemas.microsoft.com/office/powerpoint/2010/main" val="270926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&lt;insert witty comment&gt;</a:t>
            </a:r>
          </a:p>
        </p:txBody>
      </p:sp>
    </p:spTree>
    <p:extLst>
      <p:ext uri="{BB962C8B-B14F-4D97-AF65-F5344CB8AC3E}">
        <p14:creationId xmlns:p14="http://schemas.microsoft.com/office/powerpoint/2010/main" val="211155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defines the properties of a URL</a:t>
            </a:r>
          </a:p>
          <a:p>
            <a:pPr lvl="1"/>
            <a:r>
              <a:rPr lang="en-US" dirty="0"/>
              <a:t>Examples: </a:t>
            </a:r>
            <a:r>
              <a:rPr lang="en-US" dirty="0" err="1"/>
              <a:t>int</a:t>
            </a:r>
            <a:r>
              <a:rPr lang="en-US" dirty="0"/>
              <a:t>, decimal, range, length, bool, etc.</a:t>
            </a:r>
          </a:p>
          <a:p>
            <a:pPr lvl="1"/>
            <a:endParaRPr lang="en-US" dirty="0"/>
          </a:p>
          <a:p>
            <a:r>
              <a:rPr lang="en-US" dirty="0"/>
              <a:t>Will return an HTTP 404 Not Found to client if not satisfied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&lt;insert witty comment&gt;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Out-of-the-box input/parameter and model validations</a:t>
            </a:r>
          </a:p>
          <a:p>
            <a:endParaRPr lang="en-US" dirty="0"/>
          </a:p>
          <a:p>
            <a:r>
              <a:rPr lang="en-US" dirty="0"/>
              <a:t>Input/Parameter returns HTTP 400 Bad Request when violated</a:t>
            </a:r>
          </a:p>
          <a:p>
            <a:endParaRPr lang="en-US" dirty="0"/>
          </a:p>
          <a:p>
            <a:r>
              <a:rPr lang="en-US" dirty="0"/>
              <a:t>Model validations set's </a:t>
            </a:r>
            <a:r>
              <a:rPr lang="en-US" dirty="0" err="1"/>
              <a:t>ModelState</a:t>
            </a:r>
            <a:r>
              <a:rPr lang="en-US" dirty="0"/>
              <a:t> to invalid</a:t>
            </a:r>
          </a:p>
          <a:p>
            <a:pPr lvl="1"/>
            <a:r>
              <a:rPr lang="en-US" dirty="0"/>
              <a:t>Requires manual handling</a:t>
            </a:r>
          </a:p>
          <a:p>
            <a:endParaRPr lang="en-US" dirty="0"/>
          </a:p>
          <a:p>
            <a:r>
              <a:rPr lang="en-US" dirty="0"/>
              <a:t>Can create custom validations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&lt;insert witty comment&gt;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1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Logging and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the thing that always get’s pushed aside</a:t>
            </a:r>
          </a:p>
        </p:txBody>
      </p:sp>
    </p:spTree>
    <p:extLst>
      <p:ext uri="{BB962C8B-B14F-4D97-AF65-F5344CB8AC3E}">
        <p14:creationId xmlns:p14="http://schemas.microsoft.com/office/powerpoint/2010/main" val="129930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IExceptionLogger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Last minute exception logging</a:t>
            </a:r>
          </a:p>
          <a:p>
            <a:endParaRPr lang="en-US" dirty="0"/>
          </a:p>
          <a:p>
            <a:r>
              <a:rPr lang="en-US" dirty="0"/>
              <a:t>Added as a service</a:t>
            </a:r>
          </a:p>
          <a:p>
            <a:endParaRPr lang="en-US" dirty="0"/>
          </a:p>
          <a:p>
            <a:r>
              <a:rPr lang="en-US" dirty="0"/>
              <a:t>Can be multiple</a:t>
            </a:r>
          </a:p>
          <a:p>
            <a:endParaRPr lang="en-US" dirty="0"/>
          </a:p>
          <a:p>
            <a:r>
              <a:rPr lang="en-US" dirty="0"/>
              <a:t>Interface or abstract class available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IExceptionHandler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Molds the exception response to client</a:t>
            </a:r>
          </a:p>
          <a:p>
            <a:endParaRPr lang="en-US" dirty="0"/>
          </a:p>
          <a:p>
            <a:r>
              <a:rPr lang="en-US" dirty="0"/>
              <a:t>Added as a service</a:t>
            </a:r>
          </a:p>
          <a:p>
            <a:endParaRPr lang="en-US" dirty="0"/>
          </a:p>
          <a:p>
            <a:r>
              <a:rPr lang="en-US" dirty="0"/>
              <a:t>Can only be one</a:t>
            </a:r>
          </a:p>
          <a:p>
            <a:endParaRPr lang="en-US" dirty="0"/>
          </a:p>
          <a:p>
            <a:r>
              <a:rPr lang="en-US" dirty="0"/>
              <a:t>Interface or abstract class available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Logging and Handling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Yes, that thing that always </a:t>
            </a:r>
            <a:r>
              <a:rPr lang="en-US" dirty="0" err="1"/>
              <a:t>get's</a:t>
            </a:r>
            <a:r>
              <a:rPr lang="en-US" dirty="0"/>
              <a:t> pushed aside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3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thing that gets pushed to the side</a:t>
            </a:r>
          </a:p>
        </p:txBody>
      </p:sp>
    </p:spTree>
    <p:extLst>
      <p:ext uri="{BB962C8B-B14F-4D97-AF65-F5344CB8AC3E}">
        <p14:creationId xmlns:p14="http://schemas.microsoft.com/office/powerpoint/2010/main" val="140816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Nuget</a:t>
            </a:r>
            <a:r>
              <a:rPr lang="en-US" dirty="0"/>
              <a:t> Package</a:t>
            </a:r>
          </a:p>
          <a:p>
            <a:endParaRPr lang="en-US" dirty="0"/>
          </a:p>
          <a:p>
            <a:r>
              <a:rPr lang="en-US" dirty="0"/>
              <a:t>API Documentation</a:t>
            </a:r>
          </a:p>
          <a:p>
            <a:endParaRPr lang="en-US" dirty="0"/>
          </a:p>
          <a:p>
            <a:r>
              <a:rPr lang="en-US" dirty="0"/>
              <a:t>API Tester</a:t>
            </a:r>
          </a:p>
          <a:p>
            <a:endParaRPr lang="en-US" dirty="0"/>
          </a:p>
          <a:p>
            <a:r>
              <a:rPr lang="en-US" dirty="0"/>
              <a:t>Schema Generation</a:t>
            </a:r>
          </a:p>
          <a:p>
            <a:endParaRPr lang="en-US" dirty="0"/>
          </a:p>
          <a:p>
            <a:r>
              <a:rPr lang="en-US" dirty="0"/>
              <a:t>Built around </a:t>
            </a:r>
            <a:r>
              <a:rPr lang="en-US" dirty="0" err="1"/>
              <a:t>OpenAPI</a:t>
            </a:r>
            <a:r>
              <a:rPr lang="en-US" dirty="0"/>
              <a:t> Specifications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Glorious API Tester</a:t>
            </a:r>
          </a:p>
          <a:p>
            <a:pPr lvl="1"/>
            <a:r>
              <a:rPr lang="en-US" dirty="0"/>
              <a:t>Environments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Automated tests</a:t>
            </a:r>
          </a:p>
          <a:p>
            <a:pPr lvl="1"/>
            <a:r>
              <a:rPr lang="en-US" dirty="0"/>
              <a:t>API Monitoring,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other thing that gets pushed to the side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8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Your Turn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I get a volunteer from the audience?</a:t>
            </a:r>
          </a:p>
        </p:txBody>
      </p:sp>
    </p:spTree>
    <p:extLst>
      <p:ext uri="{BB962C8B-B14F-4D97-AF65-F5344CB8AC3E}">
        <p14:creationId xmlns:p14="http://schemas.microsoft.com/office/powerpoint/2010/main" val="206527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Christopher Sauer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csauer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 err="1"/>
              <a:t>Christopher.Sauer@improving.com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</a:t>
            </a:fld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" r="1489"/>
          <a:stretch>
            <a:fillRect/>
          </a:stretch>
        </p:blipFill>
        <p:spPr>
          <a:xfrm>
            <a:off x="1339930" y="693795"/>
            <a:ext cx="4478331" cy="5468112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49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94563" y="1367441"/>
            <a:ext cx="11381622" cy="442669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Text</a:t>
            </a:r>
          </a:p>
          <a:p>
            <a:pPr algn="ctr"/>
            <a:r>
              <a:rPr lang="en-US" sz="6000" dirty="0"/>
              <a:t>“game &lt;your name&gt;”</a:t>
            </a:r>
          </a:p>
          <a:p>
            <a:pPr algn="ctr"/>
            <a:r>
              <a:rPr lang="en-US" sz="6000" dirty="0"/>
              <a:t>to</a:t>
            </a:r>
          </a:p>
          <a:p>
            <a:pPr algn="ctr"/>
            <a:r>
              <a:rPr lang="en-US" sz="6000" dirty="0"/>
              <a:t>614-653-7998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30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2E45FC-6961-4128-8BFE-9BF38BE6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Call Lifecycle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C28EB65-6305-482C-9620-BB190123E35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9325" y="823731"/>
            <a:ext cx="11631346" cy="42105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955B8-56F6-45FC-8563-2210C28AB23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209E2-152D-412B-8D1B-1AAFE20D746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6D3F5-D089-4F78-B0AB-EE26B785E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095" y="2450583"/>
            <a:ext cx="6981825" cy="2752725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95369EF-9561-4463-97A7-A09D6A65358D}"/>
              </a:ext>
            </a:extLst>
          </p:cNvPr>
          <p:cNvSpPr txBox="1">
            <a:spLocks/>
          </p:cNvSpPr>
          <p:nvPr/>
        </p:nvSpPr>
        <p:spPr>
          <a:xfrm>
            <a:off x="4083199" y="364892"/>
            <a:ext cx="11381622" cy="4426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1800" b="1" i="0" kern="120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500" b="1" i="0" kern="120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350" b="1" i="0" kern="120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200" b="1" i="0" kern="120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200" b="1" i="0" kern="1200" baseline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Text</a:t>
            </a:r>
          </a:p>
          <a:p>
            <a:pPr algn="ctr"/>
            <a:r>
              <a:rPr lang="en-US" sz="2800" dirty="0"/>
              <a:t>“game &lt;your name&gt;”</a:t>
            </a:r>
          </a:p>
          <a:p>
            <a:pPr algn="ctr"/>
            <a:r>
              <a:rPr lang="en-US" sz="2800" dirty="0"/>
              <a:t>to</a:t>
            </a:r>
          </a:p>
          <a:p>
            <a:pPr algn="ctr"/>
            <a:r>
              <a:rPr lang="en-US" sz="2800" dirty="0"/>
              <a:t>614-653-7998</a:t>
            </a:r>
          </a:p>
        </p:txBody>
      </p:sp>
    </p:spTree>
    <p:extLst>
      <p:ext uri="{BB962C8B-B14F-4D97-AF65-F5344CB8AC3E}">
        <p14:creationId xmlns:p14="http://schemas.microsoft.com/office/powerpoint/2010/main" val="372436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every app wants to live too!</a:t>
            </a:r>
          </a:p>
        </p:txBody>
      </p:sp>
    </p:spTree>
    <p:extLst>
      <p:ext uri="{BB962C8B-B14F-4D97-AF65-F5344CB8AC3E}">
        <p14:creationId xmlns:p14="http://schemas.microsoft.com/office/powerpoint/2010/main" val="1062167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Ready for a live demo?!</a:t>
            </a:r>
          </a:p>
        </p:txBody>
      </p:sp>
    </p:spTree>
    <p:extLst>
      <p:ext uri="{BB962C8B-B14F-4D97-AF65-F5344CB8AC3E}">
        <p14:creationId xmlns:p14="http://schemas.microsoft.com/office/powerpoint/2010/main" val="207513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and code samples</a:t>
            </a:r>
          </a:p>
          <a:p>
            <a:pPr lvl="1"/>
            <a:r>
              <a:rPr lang="en-US" sz="2800" dirty="0">
                <a:hlinkClick r:id="rId2"/>
              </a:rPr>
              <a:t> https://tinyurl.com/WebAPI2Demo</a:t>
            </a:r>
          </a:p>
          <a:p>
            <a:r>
              <a:rPr lang="en-US" dirty="0">
                <a:hlinkClick r:id="rId2"/>
              </a:rPr>
              <a:t>What is Azure App Service?</a:t>
            </a:r>
            <a:endParaRPr lang="en-US" dirty="0"/>
          </a:p>
          <a:p>
            <a:r>
              <a:rPr lang="en-US" dirty="0">
                <a:hlinkClick r:id="rId3"/>
              </a:rPr>
              <a:t>API Apps Overview</a:t>
            </a:r>
            <a:endParaRPr lang="en-US" dirty="0"/>
          </a:p>
          <a:p>
            <a:r>
              <a:rPr lang="en-US" dirty="0">
                <a:hlinkClick r:id="rId4"/>
              </a:rPr>
              <a:t>API Apps, ASP.NET, and Swagger in Azure App Service</a:t>
            </a:r>
            <a:endParaRPr lang="en-US" dirty="0"/>
          </a:p>
          <a:p>
            <a:r>
              <a:rPr lang="en-US" dirty="0">
                <a:hlinkClick r:id="rId5"/>
              </a:rPr>
              <a:t>Web API 2</a:t>
            </a:r>
            <a:endParaRPr lang="en-US" dirty="0"/>
          </a:p>
          <a:p>
            <a:r>
              <a:rPr lang="en-US" dirty="0">
                <a:hlinkClick r:id="rId6"/>
              </a:rPr>
              <a:t>Transition Azure Mobile Service to App Service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05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Resources!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https://docs.microsoft.com/en-us/aspnet/web-api/overview/web-api-routing-and-actions/routing-in-aspnet-web-api</a:t>
            </a:r>
            <a:r>
              <a:rPr lang="en-US" dirty="0"/>
              <a:t> </a:t>
            </a:r>
          </a:p>
          <a:p>
            <a:r>
              <a:rPr lang="en-US" dirty="0">
                <a:hlinkClick r:id="rId3"/>
              </a:rPr>
              <a:t>https://docs.microsoft.com/en-us/aspnet/web-api/overview/web-api-routing-and-actions/attribute-routing-in-web-api-2#route-constraints</a:t>
            </a:r>
            <a:r>
              <a:rPr lang="en-US" dirty="0"/>
              <a:t>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hlinkClick r:id="rId4"/>
              </a:rPr>
              <a:t>https://docs.microsoft.com/en-us/aspnet/web-api/overview/formats-and-model-binding/model-validation-in-aspnet-web-api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https://docs.microsoft.com/en-us/aspnet/web-api/overview/error-handling/web-api-global-error-handling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https://github.com/domaindrivendev/Swashbuckle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https://www.getpostman.com/</a:t>
            </a:r>
            <a:r>
              <a:rPr lang="en-US" dirty="0"/>
              <a:t> </a:t>
            </a:r>
          </a:p>
          <a:p>
            <a:r>
              <a:rPr lang="en-US" dirty="0">
                <a:hlinkClick r:id="rId8"/>
              </a:rPr>
              <a:t>https://github.com/OAI/OpenAPI-Specification/blob/master/versions/3.0.0.md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62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Steele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Twitter: @csteele86</a:t>
            </a:r>
          </a:p>
          <a:p>
            <a:r>
              <a:rPr lang="en-US" dirty="0"/>
              <a:t>Email: </a:t>
            </a:r>
            <a:r>
              <a:rPr lang="en-US" dirty="0" err="1"/>
              <a:t>Chris.Steele@Improving.com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8525" y="3043004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&lt;Insert Funny Picture&gt;</a:t>
            </a:r>
          </a:p>
        </p:txBody>
      </p:sp>
    </p:spTree>
    <p:extLst>
      <p:ext uri="{BB962C8B-B14F-4D97-AF65-F5344CB8AC3E}">
        <p14:creationId xmlns:p14="http://schemas.microsoft.com/office/powerpoint/2010/main" val="190997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Success starts with the fundamentals!</a:t>
            </a:r>
          </a:p>
        </p:txBody>
      </p:sp>
    </p:spTree>
    <p:extLst>
      <p:ext uri="{BB962C8B-B14F-4D97-AF65-F5344CB8AC3E}">
        <p14:creationId xmlns:p14="http://schemas.microsoft.com/office/powerpoint/2010/main" val="106581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9DF2-D39E-4569-BCEB-81A4DD3A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0B4A-0412-40F7-B43B-9F38D5C2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Convention over configuration</a:t>
            </a:r>
          </a:p>
          <a:p>
            <a:endParaRPr lang="en-US" dirty="0"/>
          </a:p>
          <a:p>
            <a:r>
              <a:rPr lang="en-US" dirty="0"/>
              <a:t>Built with testing in mind</a:t>
            </a:r>
          </a:p>
          <a:p>
            <a:endParaRPr lang="en-US" dirty="0"/>
          </a:p>
          <a:p>
            <a:r>
              <a:rPr lang="en-US" dirty="0"/>
              <a:t>Lightweight, robust, and scalable</a:t>
            </a:r>
          </a:p>
          <a:p>
            <a:endParaRPr lang="en-US" dirty="0"/>
          </a:p>
          <a:p>
            <a:r>
              <a:rPr lang="en-US" dirty="0"/>
              <a:t>HTTP Service – Industry standard</a:t>
            </a:r>
          </a:p>
          <a:p>
            <a:endParaRPr lang="en-US" dirty="0"/>
          </a:p>
          <a:p>
            <a:r>
              <a:rPr lang="en-US" dirty="0"/>
              <a:t>Cross-platform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887C66F-82FD-40ED-A394-DBFF277FB40F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Success starts with the fundamentals!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0C48-19FF-4FFF-B35E-15B80C4FD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419E-86CF-4B75-B981-6E195D51F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it all go?</a:t>
            </a:r>
          </a:p>
        </p:txBody>
      </p:sp>
    </p:spTree>
    <p:extLst>
      <p:ext uri="{BB962C8B-B14F-4D97-AF65-F5344CB8AC3E}">
        <p14:creationId xmlns:p14="http://schemas.microsoft.com/office/powerpoint/2010/main" val="191694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513A08-D990-41A4-9B65-E47DA504F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E761-201E-4D99-A821-10EE4CA2A4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Convention-based</a:t>
            </a:r>
          </a:p>
          <a:p>
            <a:endParaRPr lang="en-US" dirty="0"/>
          </a:p>
          <a:p>
            <a:r>
              <a:rPr lang="en-US" dirty="0"/>
              <a:t>Declared on app start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31EBB-EF7B-419B-BE94-5C1CD70A5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DD8BA-02E4-466C-8A35-852A643FDF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Specified routing</a:t>
            </a:r>
          </a:p>
          <a:p>
            <a:endParaRPr lang="en-US" dirty="0"/>
          </a:p>
          <a:p>
            <a:r>
              <a:rPr lang="en-US" dirty="0"/>
              <a:t>Declared on Controllers and Actions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ACD505-C016-430A-81F3-57629A7F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DDB3FE6-AA1C-4CB1-A402-8C036E889663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Where does it all go?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60B10-9795-4119-82D7-092075717B7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9D1DB-FBFA-4C59-9E01-DE2C24F40D6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9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time to bring back memories of your high school English teacher!</a:t>
            </a:r>
          </a:p>
        </p:txBody>
      </p:sp>
    </p:spTree>
    <p:extLst>
      <p:ext uri="{BB962C8B-B14F-4D97-AF65-F5344CB8AC3E}">
        <p14:creationId xmlns:p14="http://schemas.microsoft.com/office/powerpoint/2010/main" val="176367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A4E8-E37E-4397-BB56-89514FE6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AAE0-82A7-4715-BAA3-4889CE5A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GET - Read</a:t>
            </a:r>
          </a:p>
          <a:p>
            <a:endParaRPr lang="en-US" dirty="0"/>
          </a:p>
          <a:p>
            <a:r>
              <a:rPr lang="en-US" dirty="0"/>
              <a:t>POST – Create</a:t>
            </a:r>
          </a:p>
          <a:p>
            <a:endParaRPr lang="en-US" dirty="0"/>
          </a:p>
          <a:p>
            <a:r>
              <a:rPr lang="en-US" dirty="0"/>
              <a:t>PUT – Create/Update (Idempotent)</a:t>
            </a:r>
          </a:p>
          <a:p>
            <a:endParaRPr lang="en-US" dirty="0"/>
          </a:p>
          <a:p>
            <a:r>
              <a:rPr lang="en-US" dirty="0"/>
              <a:t>PATCH - Update/Modify</a:t>
            </a:r>
          </a:p>
          <a:p>
            <a:endParaRPr lang="en-US" dirty="0"/>
          </a:p>
          <a:p>
            <a:r>
              <a:rPr lang="en-US" dirty="0"/>
              <a:t>DELETE – Delete....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5BF68C-F08E-41C7-89A0-0FA86885ECFC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It's time to bring back memories of your high school English teacher!</a:t>
            </a:r>
          </a:p>
        </p:txBody>
      </p:sp>
    </p:spTree>
    <p:extLst>
      <p:ext uri="{BB962C8B-B14F-4D97-AF65-F5344CB8AC3E}">
        <p14:creationId xmlns:p14="http://schemas.microsoft.com/office/powerpoint/2010/main" val="2629223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p-preso-template-wide" id="{49A0FA01-E52B-2947-AB64-CC3810F31892}" vid="{E8A54C7E-FB5D-284A-B846-282EE62B23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Corp-preso-template-wide</Template>
  <TotalTime>217</TotalTime>
  <Words>598</Words>
  <Application>Microsoft Office PowerPoint</Application>
  <PresentationFormat>Custom</PresentationFormat>
  <Paragraphs>205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Courier New</vt:lpstr>
      <vt:lpstr>Tahoma</vt:lpstr>
      <vt:lpstr>Wingdings</vt:lpstr>
      <vt:lpstr>Wingdings 2</vt:lpstr>
      <vt:lpstr>Austin</vt:lpstr>
      <vt:lpstr>Web API 2</vt:lpstr>
      <vt:lpstr>Christopher Sauer</vt:lpstr>
      <vt:lpstr>Chris Steele</vt:lpstr>
      <vt:lpstr>The Basics</vt:lpstr>
      <vt:lpstr>The Basics</vt:lpstr>
      <vt:lpstr>Routing</vt:lpstr>
      <vt:lpstr>Routing</vt:lpstr>
      <vt:lpstr>HTTP Verbs</vt:lpstr>
      <vt:lpstr>HTTP Verbs</vt:lpstr>
      <vt:lpstr>Modeling and Return Types</vt:lpstr>
      <vt:lpstr>Modeling and Return Types</vt:lpstr>
      <vt:lpstr>Validation</vt:lpstr>
      <vt:lpstr>Route Constraints</vt:lpstr>
      <vt:lpstr>Component Validation</vt:lpstr>
      <vt:lpstr>Error Logging and Handling</vt:lpstr>
      <vt:lpstr>Error Logging and Handling</vt:lpstr>
      <vt:lpstr>Testing</vt:lpstr>
      <vt:lpstr>Testing</vt:lpstr>
      <vt:lpstr>Now Your Turn</vt:lpstr>
      <vt:lpstr> </vt:lpstr>
      <vt:lpstr>API Call Lifecycle</vt:lpstr>
      <vt:lpstr>Publishing</vt:lpstr>
      <vt:lpstr>Postman</vt:lpstr>
      <vt:lpstr>Helpful Resources</vt:lpstr>
      <vt:lpstr>Even More Resources!</vt:lpstr>
      <vt:lpstr>?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2</dc:title>
  <dc:creator>Chris Steele</dc:creator>
  <cp:lastModifiedBy>Christopher Sauer</cp:lastModifiedBy>
  <cp:revision>8</cp:revision>
  <dcterms:created xsi:type="dcterms:W3CDTF">2018-03-28T01:46:01Z</dcterms:created>
  <dcterms:modified xsi:type="dcterms:W3CDTF">2018-04-19T14:41:09Z</dcterms:modified>
</cp:coreProperties>
</file>