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3.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4.xml" ContentType="application/vnd.openxmlformats-officedocument.theme+xml"/>
  <Override PartName="/ppt/slideLayouts/slideLayout17.xml" ContentType="application/vnd.openxmlformats-officedocument.presentationml.slideLayout+xml"/>
  <Override PartName="/ppt/theme/theme5.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68" r:id="rId2"/>
    <p:sldMasterId id="2147483681" r:id="rId3"/>
    <p:sldMasterId id="2147483688" r:id="rId4"/>
    <p:sldMasterId id="2147483661" r:id="rId5"/>
    <p:sldMasterId id="2147483669" r:id="rId6"/>
  </p:sldMasterIdLst>
  <p:notesMasterIdLst>
    <p:notesMasterId r:id="rId14"/>
  </p:notesMasterIdLst>
  <p:sldIdLst>
    <p:sldId id="269" r:id="rId7"/>
    <p:sldId id="271" r:id="rId8"/>
    <p:sldId id="273" r:id="rId9"/>
    <p:sldId id="274" r:id="rId10"/>
    <p:sldId id="275" r:id="rId11"/>
    <p:sldId id="272" r:id="rId12"/>
    <p:sldId id="27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66"/>
    <a:srgbClr val="00377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084"/>
    <p:restoredTop sz="86435"/>
  </p:normalViewPr>
  <p:slideViewPr>
    <p:cSldViewPr snapToObjects="1">
      <p:cViewPr varScale="1">
        <p:scale>
          <a:sx n="130" d="100"/>
          <a:sy n="130" d="100"/>
        </p:scale>
        <p:origin x="1832" y="19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Objects="1" showGuides="1">
      <p:cViewPr varScale="1">
        <p:scale>
          <a:sx n="119" d="100"/>
          <a:sy n="119" d="100"/>
        </p:scale>
        <p:origin x="5128" y="1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5" Type="http://schemas.openxmlformats.org/officeDocument/2006/relationships/slideMaster" Target="slideMasters/slideMaster5.xml"/><Relationship Id="rId15" Type="http://schemas.openxmlformats.org/officeDocument/2006/relationships/presProps" Target="presProps.xml"/><Relationship Id="rId10" Type="http://schemas.openxmlformats.org/officeDocument/2006/relationships/slide" Target="slides/slide4.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06890E-D609-A745-B7B0-9CA6E06A010E}" type="datetimeFigureOut">
              <a:rPr lang="en-US" smtClean="0"/>
              <a:t>6/2/20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298C37-E8F9-AA4D-BD3D-4EE1686E6A40}" type="slidenum">
              <a:rPr lang="en-US" smtClean="0"/>
              <a:t>‹#›</a:t>
            </a:fld>
            <a:endParaRPr lang="en-US"/>
          </a:p>
        </p:txBody>
      </p:sp>
    </p:spTree>
    <p:extLst>
      <p:ext uri="{BB962C8B-B14F-4D97-AF65-F5344CB8AC3E}">
        <p14:creationId xmlns:p14="http://schemas.microsoft.com/office/powerpoint/2010/main" val="18729778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298C37-E8F9-AA4D-BD3D-4EE1686E6A40}" type="slidenum">
              <a:rPr lang="en-US" smtClean="0"/>
              <a:t>1</a:t>
            </a:fld>
            <a:endParaRPr lang="en-US"/>
          </a:p>
        </p:txBody>
      </p:sp>
    </p:spTree>
    <p:extLst>
      <p:ext uri="{BB962C8B-B14F-4D97-AF65-F5344CB8AC3E}">
        <p14:creationId xmlns:p14="http://schemas.microsoft.com/office/powerpoint/2010/main" val="485104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298C37-E8F9-AA4D-BD3D-4EE1686E6A40}" type="slidenum">
              <a:rPr lang="en-US" smtClean="0"/>
              <a:t>2</a:t>
            </a:fld>
            <a:endParaRPr lang="en-US"/>
          </a:p>
        </p:txBody>
      </p:sp>
    </p:spTree>
    <p:extLst>
      <p:ext uri="{BB962C8B-B14F-4D97-AF65-F5344CB8AC3E}">
        <p14:creationId xmlns:p14="http://schemas.microsoft.com/office/powerpoint/2010/main" val="6775499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298C37-E8F9-AA4D-BD3D-4EE1686E6A40}" type="slidenum">
              <a:rPr lang="en-US" smtClean="0"/>
              <a:t>3</a:t>
            </a:fld>
            <a:endParaRPr lang="en-US"/>
          </a:p>
        </p:txBody>
      </p:sp>
    </p:spTree>
    <p:extLst>
      <p:ext uri="{BB962C8B-B14F-4D97-AF65-F5344CB8AC3E}">
        <p14:creationId xmlns:p14="http://schemas.microsoft.com/office/powerpoint/2010/main" val="26138949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Title">
    <p:bg>
      <p:bgPr>
        <a:solidFill>
          <a:srgbClr val="003777"/>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039744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cxnSp>
        <p:nvCxnSpPr>
          <p:cNvPr id="6" name="Straight Connector 5"/>
          <p:cNvCxnSpPr/>
          <p:nvPr userDrawn="1"/>
        </p:nvCxnSpPr>
        <p:spPr>
          <a:xfrm>
            <a:off x="2438400" y="3886200"/>
            <a:ext cx="7315200" cy="0"/>
          </a:xfrm>
          <a:prstGeom prst="line">
            <a:avLst/>
          </a:prstGeom>
          <a:ln>
            <a:solidFill>
              <a:schemeClr val="bg1"/>
            </a:solidFill>
          </a:ln>
          <a:effectLst/>
        </p:spPr>
        <p:style>
          <a:lnRef idx="1">
            <a:schemeClr val="accent1"/>
          </a:lnRef>
          <a:fillRef idx="0">
            <a:schemeClr val="accent1"/>
          </a:fillRef>
          <a:effectRef idx="0">
            <a:schemeClr val="accent1"/>
          </a:effectRef>
          <a:fontRef idx="minor">
            <a:schemeClr val="tx1"/>
          </a:fontRef>
        </p:style>
      </p:cxnSp>
      <p:sp>
        <p:nvSpPr>
          <p:cNvPr id="7" name="Title 1"/>
          <p:cNvSpPr>
            <a:spLocks noGrp="1"/>
          </p:cNvSpPr>
          <p:nvPr>
            <p:ph type="title" hasCustomPrompt="1"/>
          </p:nvPr>
        </p:nvSpPr>
        <p:spPr>
          <a:xfrm>
            <a:off x="2438400" y="2362200"/>
            <a:ext cx="7315200" cy="1219201"/>
          </a:xfrm>
          <a:prstGeom prst="rect">
            <a:avLst/>
          </a:prstGeom>
        </p:spPr>
        <p:txBody>
          <a:bodyPr/>
          <a:lstStyle>
            <a:lvl1pPr algn="ctr">
              <a:defRPr b="0" i="0" cap="all" baseline="0">
                <a:latin typeface="Whitney-Medium" charset="0"/>
                <a:ea typeface="Whitney-Medium" charset="0"/>
                <a:cs typeface="Whitney-Medium" charset="0"/>
              </a:defRPr>
            </a:lvl1pPr>
          </a:lstStyle>
          <a:p>
            <a:r>
              <a:rPr lang="en-US" dirty="0"/>
              <a:t>edit Master </a:t>
            </a:r>
            <a:r>
              <a:rPr lang="en-US"/>
              <a:t>title style for two lines</a:t>
            </a:r>
            <a:endParaRPr lang="en-US" dirty="0"/>
          </a:p>
        </p:txBody>
      </p:sp>
      <p:sp>
        <p:nvSpPr>
          <p:cNvPr id="8" name="Text Placeholder 12"/>
          <p:cNvSpPr>
            <a:spLocks noGrp="1"/>
          </p:cNvSpPr>
          <p:nvPr>
            <p:ph type="body" sz="quarter" idx="10" hasCustomPrompt="1"/>
          </p:nvPr>
        </p:nvSpPr>
        <p:spPr>
          <a:xfrm>
            <a:off x="3810000" y="4267200"/>
            <a:ext cx="4572000" cy="381000"/>
          </a:xfrm>
          <a:prstGeom prst="rect">
            <a:avLst/>
          </a:prstGeom>
        </p:spPr>
        <p:txBody>
          <a:bodyPr lIns="0" tIns="0" rIns="0" bIns="0"/>
          <a:lstStyle>
            <a:lvl1pPr marL="0" indent="0" algn="ctr">
              <a:buFontTx/>
              <a:buNone/>
              <a:defRPr sz="2200" baseline="0">
                <a:solidFill>
                  <a:schemeClr val="bg1"/>
                </a:solidFill>
                <a:latin typeface="Whitney Medium" charset="0"/>
              </a:defRPr>
            </a:lvl1pPr>
          </a:lstStyle>
          <a:p>
            <a:pPr lvl="0"/>
            <a:r>
              <a:rPr lang="en-US" dirty="0"/>
              <a:t>Click to edit department name</a:t>
            </a:r>
          </a:p>
        </p:txBody>
      </p:sp>
      <p:sp>
        <p:nvSpPr>
          <p:cNvPr id="9" name="Text Placeholder 12"/>
          <p:cNvSpPr>
            <a:spLocks noGrp="1"/>
          </p:cNvSpPr>
          <p:nvPr>
            <p:ph type="body" sz="quarter" idx="11" hasCustomPrompt="1"/>
          </p:nvPr>
        </p:nvSpPr>
        <p:spPr>
          <a:xfrm>
            <a:off x="4495800" y="4953000"/>
            <a:ext cx="3200400" cy="304800"/>
          </a:xfrm>
          <a:prstGeom prst="rect">
            <a:avLst/>
          </a:prstGeom>
        </p:spPr>
        <p:txBody>
          <a:bodyPr lIns="0" tIns="0" rIns="0" bIns="0"/>
          <a:lstStyle>
            <a:lvl1pPr marL="0" indent="0" algn="ctr">
              <a:buFontTx/>
              <a:buNone/>
              <a:defRPr sz="1400" cap="all" spc="200" baseline="0">
                <a:solidFill>
                  <a:schemeClr val="bg1"/>
                </a:solidFill>
                <a:latin typeface="Whitney Medium" charset="0"/>
              </a:defRPr>
            </a:lvl1pPr>
          </a:lstStyle>
          <a:p>
            <a:pPr lvl="0"/>
            <a:r>
              <a:rPr lang="en-US" dirty="0"/>
              <a:t>Click to edit Date</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cxnSp>
        <p:nvCxnSpPr>
          <p:cNvPr id="10" name="Straight Connector 9"/>
          <p:cNvCxnSpPr/>
          <p:nvPr userDrawn="1"/>
        </p:nvCxnSpPr>
        <p:spPr>
          <a:xfrm>
            <a:off x="2438400" y="3886200"/>
            <a:ext cx="7315200" cy="0"/>
          </a:xfrm>
          <a:prstGeom prst="line">
            <a:avLst/>
          </a:prstGeom>
          <a:ln>
            <a:solidFill>
              <a:schemeClr val="bg1"/>
            </a:solidFill>
          </a:ln>
          <a:effectLst/>
        </p:spPr>
        <p:style>
          <a:lnRef idx="1">
            <a:schemeClr val="accent1"/>
          </a:lnRef>
          <a:fillRef idx="0">
            <a:schemeClr val="accent1"/>
          </a:fillRef>
          <a:effectRef idx="0">
            <a:schemeClr val="accent1"/>
          </a:effectRef>
          <a:fontRef idx="minor">
            <a:schemeClr val="tx1"/>
          </a:fontRef>
        </p:style>
      </p:cxnSp>
      <p:sp>
        <p:nvSpPr>
          <p:cNvPr id="11" name="Title 1"/>
          <p:cNvSpPr>
            <a:spLocks noGrp="1"/>
          </p:cNvSpPr>
          <p:nvPr>
            <p:ph type="title" hasCustomPrompt="1"/>
          </p:nvPr>
        </p:nvSpPr>
        <p:spPr>
          <a:xfrm>
            <a:off x="2438400" y="2362200"/>
            <a:ext cx="7315200" cy="1219201"/>
          </a:xfrm>
          <a:prstGeom prst="rect">
            <a:avLst/>
          </a:prstGeom>
        </p:spPr>
        <p:txBody>
          <a:bodyPr/>
          <a:lstStyle>
            <a:lvl1pPr algn="ctr">
              <a:defRPr b="0" i="0" cap="all" baseline="0">
                <a:latin typeface="Whitney-Medium" charset="0"/>
                <a:ea typeface="Whitney-Medium" charset="0"/>
                <a:cs typeface="Whitney-Medium" charset="0"/>
              </a:defRPr>
            </a:lvl1pPr>
          </a:lstStyle>
          <a:p>
            <a:r>
              <a:rPr lang="en-US" dirty="0"/>
              <a:t>edit Master </a:t>
            </a:r>
            <a:r>
              <a:rPr lang="en-US"/>
              <a:t>title style for two lines</a:t>
            </a:r>
            <a:endParaRPr lang="en-US" dirty="0"/>
          </a:p>
        </p:txBody>
      </p:sp>
      <p:sp>
        <p:nvSpPr>
          <p:cNvPr id="12" name="Text Placeholder 12"/>
          <p:cNvSpPr>
            <a:spLocks noGrp="1"/>
          </p:cNvSpPr>
          <p:nvPr>
            <p:ph type="body" sz="quarter" idx="10" hasCustomPrompt="1"/>
          </p:nvPr>
        </p:nvSpPr>
        <p:spPr>
          <a:xfrm>
            <a:off x="3810000" y="4267200"/>
            <a:ext cx="4572000" cy="381000"/>
          </a:xfrm>
          <a:prstGeom prst="rect">
            <a:avLst/>
          </a:prstGeom>
        </p:spPr>
        <p:txBody>
          <a:bodyPr lIns="0" tIns="0" rIns="0" bIns="0"/>
          <a:lstStyle>
            <a:lvl1pPr marL="0" indent="0" algn="ctr">
              <a:buFontTx/>
              <a:buNone/>
              <a:defRPr sz="2200" baseline="0">
                <a:solidFill>
                  <a:schemeClr val="bg1"/>
                </a:solidFill>
                <a:latin typeface="Whitney Medium" charset="0"/>
              </a:defRPr>
            </a:lvl1pPr>
          </a:lstStyle>
          <a:p>
            <a:pPr lvl="0"/>
            <a:r>
              <a:rPr lang="en-US" dirty="0"/>
              <a:t>Click to edit department name</a:t>
            </a:r>
          </a:p>
        </p:txBody>
      </p:sp>
      <p:sp>
        <p:nvSpPr>
          <p:cNvPr id="13" name="Text Placeholder 12"/>
          <p:cNvSpPr>
            <a:spLocks noGrp="1"/>
          </p:cNvSpPr>
          <p:nvPr>
            <p:ph type="body" sz="quarter" idx="11" hasCustomPrompt="1"/>
          </p:nvPr>
        </p:nvSpPr>
        <p:spPr>
          <a:xfrm>
            <a:off x="4495800" y="4953000"/>
            <a:ext cx="3200400" cy="304800"/>
          </a:xfrm>
          <a:prstGeom prst="rect">
            <a:avLst/>
          </a:prstGeom>
        </p:spPr>
        <p:txBody>
          <a:bodyPr lIns="0" tIns="0" rIns="0" bIns="0"/>
          <a:lstStyle>
            <a:lvl1pPr marL="0" indent="0" algn="ctr">
              <a:buFontTx/>
              <a:buNone/>
              <a:defRPr sz="1400" cap="all" spc="200" baseline="0">
                <a:solidFill>
                  <a:schemeClr val="bg1"/>
                </a:solidFill>
                <a:latin typeface="Whitney Medium" charset="0"/>
              </a:defRPr>
            </a:lvl1pPr>
          </a:lstStyle>
          <a:p>
            <a:pPr lvl="0"/>
            <a:r>
              <a:rPr lang="en-US" dirty="0"/>
              <a:t>Click to edit Date</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cxnSp>
        <p:nvCxnSpPr>
          <p:cNvPr id="6" name="Straight Connector 5"/>
          <p:cNvCxnSpPr/>
          <p:nvPr userDrawn="1"/>
        </p:nvCxnSpPr>
        <p:spPr>
          <a:xfrm>
            <a:off x="2438400" y="3886200"/>
            <a:ext cx="7315200" cy="0"/>
          </a:xfrm>
          <a:prstGeom prst="line">
            <a:avLst/>
          </a:prstGeom>
          <a:ln>
            <a:solidFill>
              <a:schemeClr val="bg1"/>
            </a:solidFill>
          </a:ln>
          <a:effectLst/>
        </p:spPr>
        <p:style>
          <a:lnRef idx="1">
            <a:schemeClr val="accent1"/>
          </a:lnRef>
          <a:fillRef idx="0">
            <a:schemeClr val="accent1"/>
          </a:fillRef>
          <a:effectRef idx="0">
            <a:schemeClr val="accent1"/>
          </a:effectRef>
          <a:fontRef idx="minor">
            <a:schemeClr val="tx1"/>
          </a:fontRef>
        </p:style>
      </p:cxnSp>
      <p:sp>
        <p:nvSpPr>
          <p:cNvPr id="11" name="Title 1"/>
          <p:cNvSpPr>
            <a:spLocks noGrp="1"/>
          </p:cNvSpPr>
          <p:nvPr>
            <p:ph type="title" hasCustomPrompt="1"/>
          </p:nvPr>
        </p:nvSpPr>
        <p:spPr>
          <a:xfrm>
            <a:off x="2438400" y="2362200"/>
            <a:ext cx="7315200" cy="1219201"/>
          </a:xfrm>
          <a:prstGeom prst="rect">
            <a:avLst/>
          </a:prstGeom>
        </p:spPr>
        <p:txBody>
          <a:bodyPr/>
          <a:lstStyle>
            <a:lvl1pPr algn="ctr">
              <a:defRPr b="0" i="0" cap="all" baseline="0">
                <a:latin typeface="Whitney-Medium" charset="0"/>
                <a:ea typeface="Whitney-Medium" charset="0"/>
                <a:cs typeface="Whitney-Medium" charset="0"/>
              </a:defRPr>
            </a:lvl1pPr>
          </a:lstStyle>
          <a:p>
            <a:r>
              <a:rPr lang="en-US" dirty="0"/>
              <a:t>edit Master </a:t>
            </a:r>
            <a:r>
              <a:rPr lang="en-US"/>
              <a:t>title style for two lines</a:t>
            </a:r>
            <a:endParaRPr lang="en-US" dirty="0"/>
          </a:p>
        </p:txBody>
      </p:sp>
      <p:sp>
        <p:nvSpPr>
          <p:cNvPr id="12" name="Text Placeholder 12"/>
          <p:cNvSpPr>
            <a:spLocks noGrp="1"/>
          </p:cNvSpPr>
          <p:nvPr>
            <p:ph type="body" sz="quarter" idx="10" hasCustomPrompt="1"/>
          </p:nvPr>
        </p:nvSpPr>
        <p:spPr>
          <a:xfrm>
            <a:off x="3810000" y="4267200"/>
            <a:ext cx="4572000" cy="381000"/>
          </a:xfrm>
          <a:prstGeom prst="rect">
            <a:avLst/>
          </a:prstGeom>
        </p:spPr>
        <p:txBody>
          <a:bodyPr lIns="0" tIns="0" rIns="0" bIns="0"/>
          <a:lstStyle>
            <a:lvl1pPr marL="0" indent="0" algn="ctr">
              <a:buFontTx/>
              <a:buNone/>
              <a:defRPr sz="2200" baseline="0">
                <a:solidFill>
                  <a:schemeClr val="bg1"/>
                </a:solidFill>
                <a:latin typeface="Whitney Medium" charset="0"/>
              </a:defRPr>
            </a:lvl1pPr>
          </a:lstStyle>
          <a:p>
            <a:pPr lvl="0"/>
            <a:r>
              <a:rPr lang="en-US" dirty="0"/>
              <a:t>Click to edit department name</a:t>
            </a:r>
          </a:p>
        </p:txBody>
      </p:sp>
      <p:sp>
        <p:nvSpPr>
          <p:cNvPr id="13" name="Text Placeholder 12"/>
          <p:cNvSpPr>
            <a:spLocks noGrp="1"/>
          </p:cNvSpPr>
          <p:nvPr>
            <p:ph type="body" sz="quarter" idx="11" hasCustomPrompt="1"/>
          </p:nvPr>
        </p:nvSpPr>
        <p:spPr>
          <a:xfrm>
            <a:off x="4495800" y="4953000"/>
            <a:ext cx="3200400" cy="304800"/>
          </a:xfrm>
          <a:prstGeom prst="rect">
            <a:avLst/>
          </a:prstGeom>
        </p:spPr>
        <p:txBody>
          <a:bodyPr lIns="0" tIns="0" rIns="0" bIns="0"/>
          <a:lstStyle>
            <a:lvl1pPr marL="0" indent="0" algn="ctr">
              <a:buFontTx/>
              <a:buNone/>
              <a:defRPr sz="1400" cap="all" spc="200" baseline="0">
                <a:solidFill>
                  <a:schemeClr val="bg1"/>
                </a:solidFill>
                <a:latin typeface="Whitney Medium" charset="0"/>
              </a:defRPr>
            </a:lvl1pPr>
          </a:lstStyle>
          <a:p>
            <a:pPr lvl="0"/>
            <a:r>
              <a:rPr lang="en-US" dirty="0"/>
              <a:t>Click to edit Date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Custom Layout">
    <p:bg>
      <p:bgPr>
        <a:solidFill>
          <a:srgbClr val="003777"/>
        </a:solidFill>
        <a:effectLst/>
      </p:bgPr>
    </p:bg>
    <p:spTree>
      <p:nvGrpSpPr>
        <p:cNvPr id="1" name=""/>
        <p:cNvGrpSpPr/>
        <p:nvPr/>
      </p:nvGrpSpPr>
      <p:grpSpPr>
        <a:xfrm>
          <a:off x="0" y="0"/>
          <a:ext cx="0" cy="0"/>
          <a:chOff x="0" y="0"/>
          <a:chExt cx="0" cy="0"/>
        </a:xfrm>
      </p:grpSpPr>
      <p:cxnSp>
        <p:nvCxnSpPr>
          <p:cNvPr id="3" name="Straight Connector 2"/>
          <p:cNvCxnSpPr/>
          <p:nvPr userDrawn="1"/>
        </p:nvCxnSpPr>
        <p:spPr>
          <a:xfrm>
            <a:off x="2438400" y="4191000"/>
            <a:ext cx="7315200" cy="0"/>
          </a:xfrm>
          <a:prstGeom prst="line">
            <a:avLst/>
          </a:prstGeom>
          <a:ln>
            <a:solidFill>
              <a:schemeClr val="bg1"/>
            </a:solidFill>
          </a:ln>
          <a:effectLst/>
        </p:spPr>
        <p:style>
          <a:lnRef idx="1">
            <a:schemeClr val="accent1"/>
          </a:lnRef>
          <a:fillRef idx="0">
            <a:schemeClr val="accent1"/>
          </a:fillRef>
          <a:effectRef idx="0">
            <a:schemeClr val="accent1"/>
          </a:effectRef>
          <a:fontRef idx="minor">
            <a:schemeClr val="tx1"/>
          </a:fontRef>
        </p:style>
      </p:cxnSp>
      <p:sp>
        <p:nvSpPr>
          <p:cNvPr id="4" name="Title 1"/>
          <p:cNvSpPr>
            <a:spLocks noGrp="1"/>
          </p:cNvSpPr>
          <p:nvPr>
            <p:ph type="title" hasCustomPrompt="1"/>
          </p:nvPr>
        </p:nvSpPr>
        <p:spPr>
          <a:xfrm>
            <a:off x="2438400" y="2057400"/>
            <a:ext cx="7315200" cy="1828801"/>
          </a:xfrm>
          <a:prstGeom prst="rect">
            <a:avLst/>
          </a:prstGeom>
        </p:spPr>
        <p:txBody>
          <a:bodyPr/>
          <a:lstStyle>
            <a:lvl1pPr algn="ctr">
              <a:defRPr b="0" i="0" cap="all" baseline="0">
                <a:latin typeface="Whitney-Medium" charset="0"/>
                <a:ea typeface="Whitney-Medium" charset="0"/>
                <a:cs typeface="Whitney-Medium" charset="0"/>
              </a:defRPr>
            </a:lvl1pPr>
          </a:lstStyle>
          <a:p>
            <a:r>
              <a:rPr lang="en-US" dirty="0"/>
              <a:t>edit Master title style for three lines</a:t>
            </a:r>
            <a:br>
              <a:rPr lang="en-US" dirty="0"/>
            </a:br>
            <a:r>
              <a:rPr lang="en-US" dirty="0"/>
              <a:t>that extend to here</a:t>
            </a:r>
          </a:p>
        </p:txBody>
      </p:sp>
      <p:sp>
        <p:nvSpPr>
          <p:cNvPr id="5" name="Text Placeholder 12"/>
          <p:cNvSpPr>
            <a:spLocks noGrp="1"/>
          </p:cNvSpPr>
          <p:nvPr>
            <p:ph type="body" sz="quarter" idx="10" hasCustomPrompt="1"/>
          </p:nvPr>
        </p:nvSpPr>
        <p:spPr>
          <a:xfrm>
            <a:off x="3810000" y="4572000"/>
            <a:ext cx="4572000" cy="381000"/>
          </a:xfrm>
          <a:prstGeom prst="rect">
            <a:avLst/>
          </a:prstGeom>
        </p:spPr>
        <p:txBody>
          <a:bodyPr lIns="0" tIns="0" rIns="0" bIns="0"/>
          <a:lstStyle>
            <a:lvl1pPr marL="0" indent="0" algn="ctr">
              <a:buFontTx/>
              <a:buNone/>
              <a:defRPr sz="2200" baseline="0">
                <a:solidFill>
                  <a:schemeClr val="bg1"/>
                </a:solidFill>
                <a:latin typeface="Whitney Medium" charset="0"/>
              </a:defRPr>
            </a:lvl1pPr>
          </a:lstStyle>
          <a:p>
            <a:pPr lvl="0"/>
            <a:r>
              <a:rPr lang="en-US" dirty="0"/>
              <a:t>Click to edit department name</a:t>
            </a:r>
          </a:p>
        </p:txBody>
      </p:sp>
      <p:sp>
        <p:nvSpPr>
          <p:cNvPr id="6" name="Text Placeholder 12"/>
          <p:cNvSpPr>
            <a:spLocks noGrp="1"/>
          </p:cNvSpPr>
          <p:nvPr>
            <p:ph type="body" sz="quarter" idx="11" hasCustomPrompt="1"/>
          </p:nvPr>
        </p:nvSpPr>
        <p:spPr>
          <a:xfrm>
            <a:off x="4495800" y="5257800"/>
            <a:ext cx="3200400" cy="304800"/>
          </a:xfrm>
          <a:prstGeom prst="rect">
            <a:avLst/>
          </a:prstGeom>
        </p:spPr>
        <p:txBody>
          <a:bodyPr lIns="0" tIns="0" rIns="0" bIns="0"/>
          <a:lstStyle>
            <a:lvl1pPr marL="0" indent="0" algn="ctr">
              <a:buFontTx/>
              <a:buNone/>
              <a:defRPr sz="1400" cap="all" spc="200" baseline="0">
                <a:solidFill>
                  <a:schemeClr val="bg1"/>
                </a:solidFill>
                <a:latin typeface="Whitney Medium" charset="0"/>
              </a:defRPr>
            </a:lvl1pPr>
          </a:lstStyle>
          <a:p>
            <a:pPr lvl="0"/>
            <a:r>
              <a:rPr lang="en-US" dirty="0"/>
              <a:t>Click to edit Date</a:t>
            </a:r>
          </a:p>
        </p:txBody>
      </p:sp>
    </p:spTree>
    <p:extLst>
      <p:ext uri="{BB962C8B-B14F-4D97-AF65-F5344CB8AC3E}">
        <p14:creationId xmlns:p14="http://schemas.microsoft.com/office/powerpoint/2010/main" val="13686614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cxnSp>
        <p:nvCxnSpPr>
          <p:cNvPr id="6" name="Straight Connector 5"/>
          <p:cNvCxnSpPr/>
          <p:nvPr userDrawn="1"/>
        </p:nvCxnSpPr>
        <p:spPr>
          <a:xfrm>
            <a:off x="2438400" y="4191000"/>
            <a:ext cx="7315200" cy="0"/>
          </a:xfrm>
          <a:prstGeom prst="line">
            <a:avLst/>
          </a:prstGeom>
          <a:ln>
            <a:solidFill>
              <a:schemeClr val="bg1"/>
            </a:solidFill>
          </a:ln>
          <a:effectLst/>
        </p:spPr>
        <p:style>
          <a:lnRef idx="1">
            <a:schemeClr val="accent1"/>
          </a:lnRef>
          <a:fillRef idx="0">
            <a:schemeClr val="accent1"/>
          </a:fillRef>
          <a:effectRef idx="0">
            <a:schemeClr val="accent1"/>
          </a:effectRef>
          <a:fontRef idx="minor">
            <a:schemeClr val="tx1"/>
          </a:fontRef>
        </p:style>
      </p:cxnSp>
      <p:sp>
        <p:nvSpPr>
          <p:cNvPr id="7" name="Title 1"/>
          <p:cNvSpPr>
            <a:spLocks noGrp="1"/>
          </p:cNvSpPr>
          <p:nvPr>
            <p:ph type="title" hasCustomPrompt="1"/>
          </p:nvPr>
        </p:nvSpPr>
        <p:spPr>
          <a:xfrm>
            <a:off x="2438400" y="2057400"/>
            <a:ext cx="7315200" cy="1828801"/>
          </a:xfrm>
          <a:prstGeom prst="rect">
            <a:avLst/>
          </a:prstGeom>
        </p:spPr>
        <p:txBody>
          <a:bodyPr/>
          <a:lstStyle>
            <a:lvl1pPr algn="ctr">
              <a:defRPr b="0" i="0" cap="all" baseline="0">
                <a:latin typeface="Whitney-Medium" charset="0"/>
                <a:ea typeface="Whitney-Medium" charset="0"/>
                <a:cs typeface="Whitney-Medium" charset="0"/>
              </a:defRPr>
            </a:lvl1pPr>
          </a:lstStyle>
          <a:p>
            <a:r>
              <a:rPr lang="en-US" dirty="0"/>
              <a:t>edit Master title style for three lines</a:t>
            </a:r>
            <a:br>
              <a:rPr lang="en-US" dirty="0"/>
            </a:br>
            <a:r>
              <a:rPr lang="en-US" dirty="0"/>
              <a:t>that extend to here</a:t>
            </a:r>
          </a:p>
        </p:txBody>
      </p:sp>
      <p:sp>
        <p:nvSpPr>
          <p:cNvPr id="8" name="Text Placeholder 12"/>
          <p:cNvSpPr>
            <a:spLocks noGrp="1"/>
          </p:cNvSpPr>
          <p:nvPr>
            <p:ph type="body" sz="quarter" idx="10" hasCustomPrompt="1"/>
          </p:nvPr>
        </p:nvSpPr>
        <p:spPr>
          <a:xfrm>
            <a:off x="3810000" y="4572000"/>
            <a:ext cx="4572000" cy="381000"/>
          </a:xfrm>
          <a:prstGeom prst="rect">
            <a:avLst/>
          </a:prstGeom>
        </p:spPr>
        <p:txBody>
          <a:bodyPr lIns="0" tIns="0" rIns="0" bIns="0"/>
          <a:lstStyle>
            <a:lvl1pPr marL="0" indent="0" algn="ctr">
              <a:buFontTx/>
              <a:buNone/>
              <a:defRPr sz="2200" baseline="0">
                <a:solidFill>
                  <a:schemeClr val="bg1"/>
                </a:solidFill>
                <a:latin typeface="Whitney Medium" charset="0"/>
              </a:defRPr>
            </a:lvl1pPr>
          </a:lstStyle>
          <a:p>
            <a:pPr lvl="0"/>
            <a:r>
              <a:rPr lang="en-US" dirty="0"/>
              <a:t>Click to edit department name</a:t>
            </a:r>
          </a:p>
        </p:txBody>
      </p:sp>
      <p:sp>
        <p:nvSpPr>
          <p:cNvPr id="9" name="Text Placeholder 12"/>
          <p:cNvSpPr>
            <a:spLocks noGrp="1"/>
          </p:cNvSpPr>
          <p:nvPr>
            <p:ph type="body" sz="quarter" idx="11" hasCustomPrompt="1"/>
          </p:nvPr>
        </p:nvSpPr>
        <p:spPr>
          <a:xfrm>
            <a:off x="4495800" y="5257800"/>
            <a:ext cx="3200400" cy="304800"/>
          </a:xfrm>
          <a:prstGeom prst="rect">
            <a:avLst/>
          </a:prstGeom>
        </p:spPr>
        <p:txBody>
          <a:bodyPr lIns="0" tIns="0" rIns="0" bIns="0"/>
          <a:lstStyle>
            <a:lvl1pPr marL="0" indent="0" algn="ctr">
              <a:buFontTx/>
              <a:buNone/>
              <a:defRPr sz="1400" cap="all" spc="200" baseline="0">
                <a:solidFill>
                  <a:schemeClr val="bg1"/>
                </a:solidFill>
                <a:latin typeface="Whitney Medium" charset="0"/>
              </a:defRPr>
            </a:lvl1pPr>
          </a:lstStyle>
          <a:p>
            <a:pPr lvl="0"/>
            <a:r>
              <a:rPr lang="en-US" dirty="0"/>
              <a:t>Click to edit Date</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cxnSp>
        <p:nvCxnSpPr>
          <p:cNvPr id="6" name="Straight Connector 5"/>
          <p:cNvCxnSpPr/>
          <p:nvPr userDrawn="1"/>
        </p:nvCxnSpPr>
        <p:spPr>
          <a:xfrm>
            <a:off x="2438400" y="4191000"/>
            <a:ext cx="7315200" cy="0"/>
          </a:xfrm>
          <a:prstGeom prst="line">
            <a:avLst/>
          </a:prstGeom>
          <a:ln>
            <a:solidFill>
              <a:schemeClr val="bg1"/>
            </a:solidFill>
          </a:ln>
          <a:effectLst/>
        </p:spPr>
        <p:style>
          <a:lnRef idx="1">
            <a:schemeClr val="accent1"/>
          </a:lnRef>
          <a:fillRef idx="0">
            <a:schemeClr val="accent1"/>
          </a:fillRef>
          <a:effectRef idx="0">
            <a:schemeClr val="accent1"/>
          </a:effectRef>
          <a:fontRef idx="minor">
            <a:schemeClr val="tx1"/>
          </a:fontRef>
        </p:style>
      </p:cxnSp>
      <p:sp>
        <p:nvSpPr>
          <p:cNvPr id="7" name="Title 1"/>
          <p:cNvSpPr>
            <a:spLocks noGrp="1"/>
          </p:cNvSpPr>
          <p:nvPr>
            <p:ph type="title" hasCustomPrompt="1"/>
          </p:nvPr>
        </p:nvSpPr>
        <p:spPr>
          <a:xfrm>
            <a:off x="2438400" y="2057400"/>
            <a:ext cx="7315200" cy="1828801"/>
          </a:xfrm>
          <a:prstGeom prst="rect">
            <a:avLst/>
          </a:prstGeom>
        </p:spPr>
        <p:txBody>
          <a:bodyPr/>
          <a:lstStyle>
            <a:lvl1pPr algn="ctr">
              <a:defRPr b="0" i="0" cap="all" baseline="0">
                <a:latin typeface="Whitney-Medium" charset="0"/>
                <a:ea typeface="Whitney-Medium" charset="0"/>
                <a:cs typeface="Whitney-Medium" charset="0"/>
              </a:defRPr>
            </a:lvl1pPr>
          </a:lstStyle>
          <a:p>
            <a:r>
              <a:rPr lang="en-US" dirty="0"/>
              <a:t>edit Master title style for three lines</a:t>
            </a:r>
            <a:br>
              <a:rPr lang="en-US" dirty="0"/>
            </a:br>
            <a:r>
              <a:rPr lang="en-US" dirty="0"/>
              <a:t>that extend to here</a:t>
            </a:r>
          </a:p>
        </p:txBody>
      </p:sp>
      <p:sp>
        <p:nvSpPr>
          <p:cNvPr id="8" name="Text Placeholder 12"/>
          <p:cNvSpPr>
            <a:spLocks noGrp="1"/>
          </p:cNvSpPr>
          <p:nvPr>
            <p:ph type="body" sz="quarter" idx="10" hasCustomPrompt="1"/>
          </p:nvPr>
        </p:nvSpPr>
        <p:spPr>
          <a:xfrm>
            <a:off x="3810000" y="4572000"/>
            <a:ext cx="4572000" cy="381000"/>
          </a:xfrm>
          <a:prstGeom prst="rect">
            <a:avLst/>
          </a:prstGeom>
        </p:spPr>
        <p:txBody>
          <a:bodyPr lIns="0" tIns="0" rIns="0" bIns="0"/>
          <a:lstStyle>
            <a:lvl1pPr marL="0" indent="0" algn="ctr">
              <a:buFontTx/>
              <a:buNone/>
              <a:defRPr sz="2200" baseline="0">
                <a:solidFill>
                  <a:schemeClr val="bg1"/>
                </a:solidFill>
                <a:latin typeface="Whitney Medium" charset="0"/>
              </a:defRPr>
            </a:lvl1pPr>
          </a:lstStyle>
          <a:p>
            <a:pPr lvl="0"/>
            <a:r>
              <a:rPr lang="en-US" dirty="0"/>
              <a:t>Click to edit department name</a:t>
            </a:r>
          </a:p>
        </p:txBody>
      </p:sp>
      <p:sp>
        <p:nvSpPr>
          <p:cNvPr id="9" name="Text Placeholder 12"/>
          <p:cNvSpPr>
            <a:spLocks noGrp="1"/>
          </p:cNvSpPr>
          <p:nvPr>
            <p:ph type="body" sz="quarter" idx="11" hasCustomPrompt="1"/>
          </p:nvPr>
        </p:nvSpPr>
        <p:spPr>
          <a:xfrm>
            <a:off x="4495800" y="5257800"/>
            <a:ext cx="3200400" cy="304800"/>
          </a:xfrm>
          <a:prstGeom prst="rect">
            <a:avLst/>
          </a:prstGeom>
        </p:spPr>
        <p:txBody>
          <a:bodyPr lIns="0" tIns="0" rIns="0" bIns="0"/>
          <a:lstStyle>
            <a:lvl1pPr marL="0" indent="0" algn="ctr">
              <a:buFontTx/>
              <a:buNone/>
              <a:defRPr sz="1400" cap="all" spc="200" baseline="0">
                <a:solidFill>
                  <a:schemeClr val="bg1"/>
                </a:solidFill>
                <a:latin typeface="Whitney Medium" charset="0"/>
              </a:defRPr>
            </a:lvl1pPr>
          </a:lstStyle>
          <a:p>
            <a:pPr lvl="0"/>
            <a:r>
              <a:rPr lang="en-US" dirty="0"/>
              <a:t>Click to edit Date</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cxnSp>
        <p:nvCxnSpPr>
          <p:cNvPr id="7" name="Straight Connector 6"/>
          <p:cNvCxnSpPr/>
          <p:nvPr userDrawn="1"/>
        </p:nvCxnSpPr>
        <p:spPr>
          <a:xfrm>
            <a:off x="2438400" y="4191000"/>
            <a:ext cx="7315200" cy="0"/>
          </a:xfrm>
          <a:prstGeom prst="line">
            <a:avLst/>
          </a:prstGeom>
          <a:ln>
            <a:solidFill>
              <a:schemeClr val="bg1"/>
            </a:solidFill>
          </a:ln>
          <a:effectLst/>
        </p:spPr>
        <p:style>
          <a:lnRef idx="1">
            <a:schemeClr val="accent1"/>
          </a:lnRef>
          <a:fillRef idx="0">
            <a:schemeClr val="accent1"/>
          </a:fillRef>
          <a:effectRef idx="0">
            <a:schemeClr val="accent1"/>
          </a:effectRef>
          <a:fontRef idx="minor">
            <a:schemeClr val="tx1"/>
          </a:fontRef>
        </p:style>
      </p:cxnSp>
      <p:sp>
        <p:nvSpPr>
          <p:cNvPr id="8" name="Title 1"/>
          <p:cNvSpPr>
            <a:spLocks noGrp="1"/>
          </p:cNvSpPr>
          <p:nvPr>
            <p:ph type="title" hasCustomPrompt="1"/>
          </p:nvPr>
        </p:nvSpPr>
        <p:spPr>
          <a:xfrm>
            <a:off x="2438400" y="2057400"/>
            <a:ext cx="7315200" cy="1828801"/>
          </a:xfrm>
          <a:prstGeom prst="rect">
            <a:avLst/>
          </a:prstGeom>
        </p:spPr>
        <p:txBody>
          <a:bodyPr/>
          <a:lstStyle>
            <a:lvl1pPr algn="ctr">
              <a:defRPr b="0" i="0" cap="all" baseline="0">
                <a:latin typeface="Whitney-Medium" charset="0"/>
                <a:ea typeface="Whitney-Medium" charset="0"/>
                <a:cs typeface="Whitney-Medium" charset="0"/>
              </a:defRPr>
            </a:lvl1pPr>
          </a:lstStyle>
          <a:p>
            <a:r>
              <a:rPr lang="en-US" dirty="0"/>
              <a:t>edit Master title style for three lines</a:t>
            </a:r>
            <a:br>
              <a:rPr lang="en-US" dirty="0"/>
            </a:br>
            <a:r>
              <a:rPr lang="en-US" dirty="0"/>
              <a:t>that extend to here</a:t>
            </a:r>
          </a:p>
        </p:txBody>
      </p:sp>
      <p:sp>
        <p:nvSpPr>
          <p:cNvPr id="9" name="Text Placeholder 12"/>
          <p:cNvSpPr>
            <a:spLocks noGrp="1"/>
          </p:cNvSpPr>
          <p:nvPr>
            <p:ph type="body" sz="quarter" idx="10" hasCustomPrompt="1"/>
          </p:nvPr>
        </p:nvSpPr>
        <p:spPr>
          <a:xfrm>
            <a:off x="3810000" y="4572000"/>
            <a:ext cx="4572000" cy="381000"/>
          </a:xfrm>
          <a:prstGeom prst="rect">
            <a:avLst/>
          </a:prstGeom>
        </p:spPr>
        <p:txBody>
          <a:bodyPr lIns="0" tIns="0" rIns="0" bIns="0"/>
          <a:lstStyle>
            <a:lvl1pPr marL="0" indent="0" algn="ctr">
              <a:buFontTx/>
              <a:buNone/>
              <a:defRPr sz="2200" baseline="0">
                <a:solidFill>
                  <a:schemeClr val="bg1"/>
                </a:solidFill>
                <a:latin typeface="Whitney Medium" charset="0"/>
              </a:defRPr>
            </a:lvl1pPr>
          </a:lstStyle>
          <a:p>
            <a:pPr lvl="0"/>
            <a:r>
              <a:rPr lang="en-US" dirty="0"/>
              <a:t>Click to edit department name</a:t>
            </a:r>
          </a:p>
        </p:txBody>
      </p:sp>
      <p:sp>
        <p:nvSpPr>
          <p:cNvPr id="10" name="Text Placeholder 12"/>
          <p:cNvSpPr>
            <a:spLocks noGrp="1"/>
          </p:cNvSpPr>
          <p:nvPr>
            <p:ph type="body" sz="quarter" idx="11" hasCustomPrompt="1"/>
          </p:nvPr>
        </p:nvSpPr>
        <p:spPr>
          <a:xfrm>
            <a:off x="4495800" y="5257800"/>
            <a:ext cx="3200400" cy="304800"/>
          </a:xfrm>
          <a:prstGeom prst="rect">
            <a:avLst/>
          </a:prstGeom>
        </p:spPr>
        <p:txBody>
          <a:bodyPr lIns="0" tIns="0" rIns="0" bIns="0"/>
          <a:lstStyle>
            <a:lvl1pPr marL="0" indent="0" algn="ctr">
              <a:buFontTx/>
              <a:buNone/>
              <a:defRPr sz="1400" cap="all" spc="200" baseline="0">
                <a:solidFill>
                  <a:schemeClr val="bg1"/>
                </a:solidFill>
                <a:latin typeface="Whitney Medium" charset="0"/>
              </a:defRPr>
            </a:lvl1pPr>
          </a:lstStyle>
          <a:p>
            <a:pPr lvl="0"/>
            <a:r>
              <a:rPr lang="en-US" dirty="0"/>
              <a:t>Click to edit Date</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5" name="Text Placeholder 3"/>
          <p:cNvSpPr>
            <a:spLocks noGrp="1"/>
          </p:cNvSpPr>
          <p:nvPr>
            <p:ph type="body" sz="quarter" idx="10" hasCustomPrompt="1"/>
          </p:nvPr>
        </p:nvSpPr>
        <p:spPr>
          <a:xfrm>
            <a:off x="1981200" y="2895600"/>
            <a:ext cx="8229600" cy="3505200"/>
          </a:xfrm>
          <a:prstGeom prst="rect">
            <a:avLst/>
          </a:prstGeom>
        </p:spPr>
        <p:txBody>
          <a:bodyPr lIns="0" tIns="0" rIns="0" bIns="0"/>
          <a:lstStyle>
            <a:lvl1pPr marL="0" indent="0">
              <a:buFontTx/>
              <a:buNone/>
              <a:defRPr sz="4400" b="0" i="0">
                <a:solidFill>
                  <a:schemeClr val="bg1"/>
                </a:solidFill>
                <a:latin typeface="Whitney Book" charset="0"/>
                <a:ea typeface="Whitney Book" charset="0"/>
                <a:cs typeface="Whitney Book" charset="0"/>
              </a:defRPr>
            </a:lvl1pPr>
            <a:lvl2pPr marL="457200" indent="0">
              <a:buFontTx/>
              <a:buNone/>
              <a:defRPr sz="4400" b="0" i="0">
                <a:solidFill>
                  <a:schemeClr val="bg1"/>
                </a:solidFill>
                <a:latin typeface="Whitney Book" charset="0"/>
                <a:ea typeface="Whitney Book" charset="0"/>
                <a:cs typeface="Whitney Book" charset="0"/>
              </a:defRPr>
            </a:lvl2pPr>
            <a:lvl3pPr marL="914400" indent="0">
              <a:buFontTx/>
              <a:buNone/>
              <a:defRPr sz="4400" b="0" i="0">
                <a:solidFill>
                  <a:schemeClr val="bg1"/>
                </a:solidFill>
                <a:latin typeface="Whitney Book" charset="0"/>
                <a:ea typeface="Whitney Book" charset="0"/>
                <a:cs typeface="Whitney Book" charset="0"/>
              </a:defRPr>
            </a:lvl3pPr>
            <a:lvl4pPr marL="1371600" indent="0">
              <a:buFontTx/>
              <a:buNone/>
              <a:defRPr sz="4400" b="0" i="0">
                <a:solidFill>
                  <a:schemeClr val="bg1"/>
                </a:solidFill>
                <a:latin typeface="Whitney Book" charset="0"/>
                <a:ea typeface="Whitney Book" charset="0"/>
                <a:cs typeface="Whitney Book" charset="0"/>
              </a:defRPr>
            </a:lvl4pPr>
            <a:lvl5pPr marL="1828800" indent="0">
              <a:buFontTx/>
              <a:buNone/>
              <a:defRPr sz="4400" b="0" i="0">
                <a:solidFill>
                  <a:schemeClr val="bg1"/>
                </a:solidFill>
                <a:latin typeface="Whitney Book" charset="0"/>
                <a:ea typeface="Whitney Book" charset="0"/>
                <a:cs typeface="Whitney Book" charset="0"/>
              </a:defRPr>
            </a:lvl5pPr>
          </a:lstStyle>
          <a:p>
            <a:pPr lvl="0"/>
            <a:r>
              <a:rPr lang="en-US" dirty="0"/>
              <a:t>Click to edit divider text styles</a:t>
            </a:r>
          </a:p>
        </p:txBody>
      </p:sp>
      <p:cxnSp>
        <p:nvCxnSpPr>
          <p:cNvPr id="6" name="Straight Connector 5"/>
          <p:cNvCxnSpPr/>
          <p:nvPr userDrawn="1"/>
        </p:nvCxnSpPr>
        <p:spPr>
          <a:xfrm>
            <a:off x="1981200" y="2578496"/>
            <a:ext cx="82296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78204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_1 line">
    <p:spTree>
      <p:nvGrpSpPr>
        <p:cNvPr id="1" name=""/>
        <p:cNvGrpSpPr/>
        <p:nvPr/>
      </p:nvGrpSpPr>
      <p:grpSpPr>
        <a:xfrm>
          <a:off x="0" y="0"/>
          <a:ext cx="0" cy="0"/>
          <a:chOff x="0" y="0"/>
          <a:chExt cx="0" cy="0"/>
        </a:xfrm>
      </p:grpSpPr>
      <p:cxnSp>
        <p:nvCxnSpPr>
          <p:cNvPr id="15" name="Straight Connector 14"/>
          <p:cNvCxnSpPr/>
          <p:nvPr userDrawn="1"/>
        </p:nvCxnSpPr>
        <p:spPr>
          <a:xfrm>
            <a:off x="1524000" y="2057400"/>
            <a:ext cx="9144000" cy="0"/>
          </a:xfrm>
          <a:prstGeom prst="line">
            <a:avLst/>
          </a:prstGeom>
          <a:ln w="25400">
            <a:solidFill>
              <a:srgbClr val="022E6D"/>
            </a:solidFill>
          </a:ln>
          <a:effectLst/>
        </p:spPr>
        <p:style>
          <a:lnRef idx="2">
            <a:schemeClr val="accent1"/>
          </a:lnRef>
          <a:fillRef idx="0">
            <a:schemeClr val="accent1"/>
          </a:fillRef>
          <a:effectRef idx="1">
            <a:schemeClr val="accent1"/>
          </a:effectRef>
          <a:fontRef idx="minor">
            <a:schemeClr val="tx1"/>
          </a:fontRef>
        </p:style>
      </p:cxnSp>
      <p:sp>
        <p:nvSpPr>
          <p:cNvPr id="8" name="Text Placeholder 2"/>
          <p:cNvSpPr>
            <a:spLocks noGrp="1"/>
          </p:cNvSpPr>
          <p:nvPr>
            <p:ph type="body" sz="quarter" idx="11" hasCustomPrompt="1"/>
          </p:nvPr>
        </p:nvSpPr>
        <p:spPr>
          <a:xfrm>
            <a:off x="1524000" y="1371600"/>
            <a:ext cx="9144000" cy="533400"/>
          </a:xfrm>
          <a:prstGeom prst="rect">
            <a:avLst/>
          </a:prstGeom>
        </p:spPr>
        <p:txBody>
          <a:bodyPr lIns="0" tIns="0" rIns="0" bIns="0"/>
          <a:lstStyle>
            <a:lvl1pPr marL="0" indent="0">
              <a:buFontTx/>
              <a:buNone/>
              <a:defRPr sz="3800">
                <a:solidFill>
                  <a:srgbClr val="003777"/>
                </a:solidFill>
                <a:latin typeface="Whitney Book" charset="0"/>
                <a:ea typeface="Whitney Book" charset="0"/>
                <a:cs typeface="Whitney Book" charset="0"/>
              </a:defRPr>
            </a:lvl1pPr>
          </a:lstStyle>
          <a:p>
            <a:pPr lvl="0"/>
            <a:r>
              <a:rPr lang="en-US" dirty="0"/>
              <a:t>Click to edit title with a single line of text</a:t>
            </a:r>
          </a:p>
        </p:txBody>
      </p:sp>
      <p:sp>
        <p:nvSpPr>
          <p:cNvPr id="10" name="Text Placeholder 4"/>
          <p:cNvSpPr>
            <a:spLocks noGrp="1"/>
          </p:cNvSpPr>
          <p:nvPr>
            <p:ph type="body" sz="quarter" idx="12" hasCustomPrompt="1"/>
          </p:nvPr>
        </p:nvSpPr>
        <p:spPr>
          <a:xfrm>
            <a:off x="1524000" y="2362200"/>
            <a:ext cx="9144000" cy="3810000"/>
          </a:xfrm>
          <a:prstGeom prst="rect">
            <a:avLst/>
          </a:prstGeom>
        </p:spPr>
        <p:txBody>
          <a:bodyPr lIns="0" tIns="0" rIns="0" bIns="0"/>
          <a:lstStyle>
            <a:lvl1pPr>
              <a:defRPr sz="1800">
                <a:latin typeface="Arial" charset="0"/>
                <a:ea typeface="Arial" charset="0"/>
                <a:cs typeface="Arial" charset="0"/>
              </a:defRPr>
            </a:lvl1pPr>
          </a:lstStyle>
          <a:p>
            <a:pPr lvl="0"/>
            <a:r>
              <a:rPr lang="en-US" dirty="0"/>
              <a:t>Click to edit master text styles</a:t>
            </a:r>
          </a:p>
        </p:txBody>
      </p:sp>
      <p:sp>
        <p:nvSpPr>
          <p:cNvPr id="16" name="Text Placeholder 8"/>
          <p:cNvSpPr>
            <a:spLocks noGrp="1"/>
          </p:cNvSpPr>
          <p:nvPr>
            <p:ph type="body" sz="quarter" idx="13" hasCustomPrompt="1"/>
          </p:nvPr>
        </p:nvSpPr>
        <p:spPr>
          <a:xfrm>
            <a:off x="228600" y="6553200"/>
            <a:ext cx="5029200" cy="228600"/>
          </a:xfrm>
          <a:prstGeom prst="rect">
            <a:avLst/>
          </a:prstGeom>
        </p:spPr>
        <p:txBody>
          <a:bodyPr lIns="0" tIns="0" rIns="0" bIns="0"/>
          <a:lstStyle>
            <a:lvl1pPr marL="0" indent="0">
              <a:buFontTx/>
              <a:buNone/>
              <a:defRPr sz="800" b="0" i="0" cap="all" spc="100" baseline="0">
                <a:solidFill>
                  <a:srgbClr val="003777"/>
                </a:solidFill>
                <a:latin typeface="Whitney-Medium" charset="0"/>
                <a:ea typeface="Whitney-Medium" charset="0"/>
                <a:cs typeface="Whitney-Medium" charset="0"/>
              </a:defRPr>
            </a:lvl1pPr>
          </a:lstStyle>
          <a:p>
            <a:pPr lvl="0"/>
            <a:r>
              <a:rPr lang="en-US" dirty="0" err="1"/>
              <a:t>Brandeis.edu</a:t>
            </a:r>
            <a:r>
              <a:rPr lang="en-US" dirty="0"/>
              <a:t>/global</a:t>
            </a:r>
          </a:p>
        </p:txBody>
      </p:sp>
    </p:spTree>
    <p:extLst>
      <p:ext uri="{BB962C8B-B14F-4D97-AF65-F5344CB8AC3E}">
        <p14:creationId xmlns:p14="http://schemas.microsoft.com/office/powerpoint/2010/main" val="15450529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itle Slide_1 line">
    <p:spTree>
      <p:nvGrpSpPr>
        <p:cNvPr id="1" name=""/>
        <p:cNvGrpSpPr/>
        <p:nvPr/>
      </p:nvGrpSpPr>
      <p:grpSpPr>
        <a:xfrm>
          <a:off x="0" y="0"/>
          <a:ext cx="0" cy="0"/>
          <a:chOff x="0" y="0"/>
          <a:chExt cx="0" cy="0"/>
        </a:xfrm>
      </p:grpSpPr>
      <p:sp>
        <p:nvSpPr>
          <p:cNvPr id="8" name="Text Placeholder 2"/>
          <p:cNvSpPr>
            <a:spLocks noGrp="1"/>
          </p:cNvSpPr>
          <p:nvPr>
            <p:ph type="body" sz="quarter" idx="11" hasCustomPrompt="1"/>
          </p:nvPr>
        </p:nvSpPr>
        <p:spPr>
          <a:xfrm>
            <a:off x="1524000" y="1371600"/>
            <a:ext cx="9144000" cy="533400"/>
          </a:xfrm>
          <a:prstGeom prst="rect">
            <a:avLst/>
          </a:prstGeom>
        </p:spPr>
        <p:txBody>
          <a:bodyPr lIns="0" tIns="0" rIns="0" bIns="0"/>
          <a:lstStyle>
            <a:lvl1pPr marL="0" indent="0">
              <a:buFontTx/>
              <a:buNone/>
              <a:defRPr sz="3800">
                <a:solidFill>
                  <a:srgbClr val="003777"/>
                </a:solidFill>
                <a:latin typeface="Whitney Book" charset="0"/>
                <a:ea typeface="Whitney Book" charset="0"/>
                <a:cs typeface="Whitney Book" charset="0"/>
              </a:defRPr>
            </a:lvl1pPr>
          </a:lstStyle>
          <a:p>
            <a:pPr lvl="0"/>
            <a:r>
              <a:rPr lang="en-US" dirty="0"/>
              <a:t>Click to edit title with a single line of text</a:t>
            </a:r>
          </a:p>
        </p:txBody>
      </p:sp>
      <p:sp>
        <p:nvSpPr>
          <p:cNvPr id="10" name="Text Placeholder 4"/>
          <p:cNvSpPr>
            <a:spLocks noGrp="1"/>
          </p:cNvSpPr>
          <p:nvPr>
            <p:ph type="body" sz="quarter" idx="12" hasCustomPrompt="1"/>
          </p:nvPr>
        </p:nvSpPr>
        <p:spPr>
          <a:xfrm>
            <a:off x="1524000" y="2209800"/>
            <a:ext cx="9144000" cy="3810000"/>
          </a:xfrm>
          <a:prstGeom prst="rect">
            <a:avLst/>
          </a:prstGeom>
        </p:spPr>
        <p:txBody>
          <a:bodyPr lIns="0" tIns="0" rIns="0" bIns="0"/>
          <a:lstStyle>
            <a:lvl1pPr>
              <a:defRPr sz="1800">
                <a:latin typeface="Arial" charset="0"/>
                <a:ea typeface="Arial" charset="0"/>
                <a:cs typeface="Arial" charset="0"/>
              </a:defRPr>
            </a:lvl1pPr>
          </a:lstStyle>
          <a:p>
            <a:pPr lvl="0"/>
            <a:r>
              <a:rPr lang="en-US" dirty="0"/>
              <a:t>Click to edit master text styles </a:t>
            </a:r>
          </a:p>
        </p:txBody>
      </p:sp>
      <p:sp>
        <p:nvSpPr>
          <p:cNvPr id="16" name="Text Placeholder 8"/>
          <p:cNvSpPr>
            <a:spLocks noGrp="1"/>
          </p:cNvSpPr>
          <p:nvPr>
            <p:ph type="body" sz="quarter" idx="13" hasCustomPrompt="1"/>
          </p:nvPr>
        </p:nvSpPr>
        <p:spPr>
          <a:xfrm>
            <a:off x="228600" y="6553200"/>
            <a:ext cx="5029200" cy="228600"/>
          </a:xfrm>
          <a:prstGeom prst="rect">
            <a:avLst/>
          </a:prstGeom>
        </p:spPr>
        <p:txBody>
          <a:bodyPr lIns="0" tIns="0" rIns="0" bIns="0"/>
          <a:lstStyle>
            <a:lvl1pPr marL="0" indent="0">
              <a:buFontTx/>
              <a:buNone/>
              <a:defRPr sz="800" b="0" i="0" cap="all" spc="100" baseline="0">
                <a:solidFill>
                  <a:srgbClr val="003777"/>
                </a:solidFill>
                <a:latin typeface="Whitney-Medium" charset="0"/>
                <a:ea typeface="Whitney-Medium" charset="0"/>
                <a:cs typeface="Whitney-Medium" charset="0"/>
              </a:defRPr>
            </a:lvl1pPr>
          </a:lstStyle>
          <a:p>
            <a:pPr lvl="0"/>
            <a:r>
              <a:rPr lang="en-US" dirty="0" err="1"/>
              <a:t>Brandeis.edu</a:t>
            </a:r>
            <a:r>
              <a:rPr lang="en-US" dirty="0"/>
              <a:t>/global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6266244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_2 lines">
    <p:spTree>
      <p:nvGrpSpPr>
        <p:cNvPr id="1" name=""/>
        <p:cNvGrpSpPr/>
        <p:nvPr/>
      </p:nvGrpSpPr>
      <p:grpSpPr>
        <a:xfrm>
          <a:off x="0" y="0"/>
          <a:ext cx="0" cy="0"/>
          <a:chOff x="0" y="0"/>
          <a:chExt cx="0" cy="0"/>
        </a:xfrm>
      </p:grpSpPr>
      <p:sp>
        <p:nvSpPr>
          <p:cNvPr id="5" name="Text Placeholder 8"/>
          <p:cNvSpPr>
            <a:spLocks noGrp="1"/>
          </p:cNvSpPr>
          <p:nvPr>
            <p:ph type="body" sz="quarter" idx="13" hasCustomPrompt="1"/>
          </p:nvPr>
        </p:nvSpPr>
        <p:spPr>
          <a:xfrm>
            <a:off x="228600" y="6553200"/>
            <a:ext cx="5029200" cy="228600"/>
          </a:xfrm>
          <a:prstGeom prst="rect">
            <a:avLst/>
          </a:prstGeom>
        </p:spPr>
        <p:txBody>
          <a:bodyPr lIns="0" tIns="0" rIns="0" bIns="0"/>
          <a:lstStyle>
            <a:lvl1pPr marL="0" indent="0">
              <a:buFontTx/>
              <a:buNone/>
              <a:defRPr sz="800" b="0" i="0" cap="all" spc="100" baseline="0">
                <a:solidFill>
                  <a:srgbClr val="003777"/>
                </a:solidFill>
                <a:latin typeface="Whitney-Medium" charset="0"/>
                <a:ea typeface="Whitney-Medium" charset="0"/>
                <a:cs typeface="Whitney-Medium" charset="0"/>
              </a:defRPr>
            </a:lvl1pPr>
          </a:lstStyle>
          <a:p>
            <a:pPr lvl="0"/>
            <a:r>
              <a:rPr lang="en-US" dirty="0" err="1"/>
              <a:t>Brandeis.edu</a:t>
            </a:r>
            <a:r>
              <a:rPr lang="en-US" dirty="0"/>
              <a:t>/global</a:t>
            </a:r>
          </a:p>
        </p:txBody>
      </p:sp>
      <p:cxnSp>
        <p:nvCxnSpPr>
          <p:cNvPr id="6" name="Straight Connector 5"/>
          <p:cNvCxnSpPr/>
          <p:nvPr userDrawn="1"/>
        </p:nvCxnSpPr>
        <p:spPr>
          <a:xfrm>
            <a:off x="1524000" y="2590800"/>
            <a:ext cx="9144000" cy="0"/>
          </a:xfrm>
          <a:prstGeom prst="line">
            <a:avLst/>
          </a:prstGeom>
          <a:ln w="25400">
            <a:solidFill>
              <a:srgbClr val="022E6D"/>
            </a:solidFill>
          </a:ln>
          <a:effectLst/>
        </p:spPr>
        <p:style>
          <a:lnRef idx="2">
            <a:schemeClr val="accent1"/>
          </a:lnRef>
          <a:fillRef idx="0">
            <a:schemeClr val="accent1"/>
          </a:fillRef>
          <a:effectRef idx="1">
            <a:schemeClr val="accent1"/>
          </a:effectRef>
          <a:fontRef idx="minor">
            <a:schemeClr val="tx1"/>
          </a:fontRef>
        </p:style>
      </p:cxnSp>
      <p:sp>
        <p:nvSpPr>
          <p:cNvPr id="7" name="Text Placeholder 2"/>
          <p:cNvSpPr>
            <a:spLocks noGrp="1"/>
          </p:cNvSpPr>
          <p:nvPr>
            <p:ph type="body" sz="quarter" idx="11" hasCustomPrompt="1"/>
          </p:nvPr>
        </p:nvSpPr>
        <p:spPr>
          <a:xfrm>
            <a:off x="1524000" y="1371600"/>
            <a:ext cx="9144000" cy="1143000"/>
          </a:xfrm>
          <a:prstGeom prst="rect">
            <a:avLst/>
          </a:prstGeom>
        </p:spPr>
        <p:txBody>
          <a:bodyPr lIns="0" tIns="0" rIns="0" bIns="0"/>
          <a:lstStyle>
            <a:lvl1pPr marL="0" indent="0">
              <a:buFontTx/>
              <a:buNone/>
              <a:defRPr sz="3800" baseline="0">
                <a:solidFill>
                  <a:srgbClr val="003777"/>
                </a:solidFill>
                <a:latin typeface="Whitney Book" charset="0"/>
                <a:ea typeface="Whitney Book" charset="0"/>
                <a:cs typeface="Whitney Book" charset="0"/>
              </a:defRPr>
            </a:lvl1pPr>
          </a:lstStyle>
          <a:p>
            <a:pPr lvl="0"/>
            <a:r>
              <a:rPr lang="en-US" dirty="0"/>
              <a:t>Click to edit title when there are two lines of text that wrap to the second line</a:t>
            </a:r>
          </a:p>
        </p:txBody>
      </p:sp>
      <p:sp>
        <p:nvSpPr>
          <p:cNvPr id="11" name="Text Placeholder 4"/>
          <p:cNvSpPr>
            <a:spLocks noGrp="1"/>
          </p:cNvSpPr>
          <p:nvPr>
            <p:ph type="body" sz="quarter" idx="12" hasCustomPrompt="1"/>
          </p:nvPr>
        </p:nvSpPr>
        <p:spPr>
          <a:xfrm>
            <a:off x="1524000" y="2819400"/>
            <a:ext cx="9144000" cy="3581400"/>
          </a:xfrm>
          <a:prstGeom prst="rect">
            <a:avLst/>
          </a:prstGeom>
        </p:spPr>
        <p:txBody>
          <a:bodyPr lIns="0" tIns="0" rIns="0" bIns="0"/>
          <a:lstStyle>
            <a:lvl1pPr>
              <a:defRPr sz="1800">
                <a:latin typeface="Arial" charset="0"/>
                <a:ea typeface="Arial" charset="0"/>
                <a:cs typeface="Arial" charset="0"/>
              </a:defRPr>
            </a:lvl1pPr>
          </a:lstStyle>
          <a:p>
            <a:pPr lvl="0"/>
            <a:r>
              <a:rPr lang="en-US" dirty="0"/>
              <a:t>Click to edit master text styles</a:t>
            </a:r>
          </a:p>
        </p:txBody>
      </p:sp>
    </p:spTree>
    <p:extLst>
      <p:ext uri="{BB962C8B-B14F-4D97-AF65-F5344CB8AC3E}">
        <p14:creationId xmlns:p14="http://schemas.microsoft.com/office/powerpoint/2010/main" val="33320895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itle_2 lines">
    <p:spTree>
      <p:nvGrpSpPr>
        <p:cNvPr id="1" name=""/>
        <p:cNvGrpSpPr/>
        <p:nvPr/>
      </p:nvGrpSpPr>
      <p:grpSpPr>
        <a:xfrm>
          <a:off x="0" y="0"/>
          <a:ext cx="0" cy="0"/>
          <a:chOff x="0" y="0"/>
          <a:chExt cx="0" cy="0"/>
        </a:xfrm>
      </p:grpSpPr>
      <p:sp>
        <p:nvSpPr>
          <p:cNvPr id="5" name="Text Placeholder 8"/>
          <p:cNvSpPr>
            <a:spLocks noGrp="1"/>
          </p:cNvSpPr>
          <p:nvPr>
            <p:ph type="body" sz="quarter" idx="13" hasCustomPrompt="1"/>
          </p:nvPr>
        </p:nvSpPr>
        <p:spPr>
          <a:xfrm>
            <a:off x="228600" y="6553200"/>
            <a:ext cx="5029200" cy="228600"/>
          </a:xfrm>
          <a:prstGeom prst="rect">
            <a:avLst/>
          </a:prstGeom>
        </p:spPr>
        <p:txBody>
          <a:bodyPr lIns="0" tIns="0" rIns="0" bIns="0"/>
          <a:lstStyle>
            <a:lvl1pPr marL="0" indent="0">
              <a:buFontTx/>
              <a:buNone/>
              <a:defRPr sz="800" b="0" i="0" cap="all" spc="100" baseline="0">
                <a:solidFill>
                  <a:srgbClr val="003777"/>
                </a:solidFill>
                <a:latin typeface="Whitney-Medium" charset="0"/>
                <a:ea typeface="Whitney-Medium" charset="0"/>
                <a:cs typeface="Whitney-Medium" charset="0"/>
              </a:defRPr>
            </a:lvl1pPr>
          </a:lstStyle>
          <a:p>
            <a:pPr lvl="0"/>
            <a:r>
              <a:rPr lang="en-US" dirty="0" err="1"/>
              <a:t>Brandeis.edu</a:t>
            </a:r>
            <a:r>
              <a:rPr lang="en-US" dirty="0"/>
              <a:t>/global</a:t>
            </a:r>
          </a:p>
        </p:txBody>
      </p:sp>
      <p:sp>
        <p:nvSpPr>
          <p:cNvPr id="7" name="Text Placeholder 2"/>
          <p:cNvSpPr>
            <a:spLocks noGrp="1"/>
          </p:cNvSpPr>
          <p:nvPr>
            <p:ph type="body" sz="quarter" idx="11" hasCustomPrompt="1"/>
          </p:nvPr>
        </p:nvSpPr>
        <p:spPr>
          <a:xfrm>
            <a:off x="1524000" y="1371600"/>
            <a:ext cx="9144000" cy="1143000"/>
          </a:xfrm>
          <a:prstGeom prst="rect">
            <a:avLst/>
          </a:prstGeom>
        </p:spPr>
        <p:txBody>
          <a:bodyPr lIns="0" tIns="0" rIns="0" bIns="0"/>
          <a:lstStyle>
            <a:lvl1pPr marL="0" indent="0">
              <a:buFontTx/>
              <a:buNone/>
              <a:defRPr sz="3800" baseline="0">
                <a:solidFill>
                  <a:srgbClr val="003777"/>
                </a:solidFill>
                <a:latin typeface="Whitney Book" charset="0"/>
                <a:ea typeface="Whitney Book" charset="0"/>
                <a:cs typeface="Whitney Book" charset="0"/>
              </a:defRPr>
            </a:lvl1pPr>
          </a:lstStyle>
          <a:p>
            <a:pPr lvl="0"/>
            <a:r>
              <a:rPr lang="en-US" dirty="0"/>
              <a:t>Click to edit title when there are two lines of text that wrap to the second line</a:t>
            </a:r>
          </a:p>
        </p:txBody>
      </p:sp>
      <p:sp>
        <p:nvSpPr>
          <p:cNvPr id="11" name="Text Placeholder 4"/>
          <p:cNvSpPr>
            <a:spLocks noGrp="1"/>
          </p:cNvSpPr>
          <p:nvPr>
            <p:ph type="body" sz="quarter" idx="12" hasCustomPrompt="1"/>
          </p:nvPr>
        </p:nvSpPr>
        <p:spPr>
          <a:xfrm>
            <a:off x="1524000" y="2667000"/>
            <a:ext cx="9144000" cy="3581400"/>
          </a:xfrm>
          <a:prstGeom prst="rect">
            <a:avLst/>
          </a:prstGeom>
        </p:spPr>
        <p:txBody>
          <a:bodyPr lIns="0" tIns="0" rIns="0" bIns="0"/>
          <a:lstStyle>
            <a:lvl1pPr>
              <a:defRPr sz="1800">
                <a:latin typeface="Arial" charset="0"/>
                <a:ea typeface="Arial" charset="0"/>
                <a:cs typeface="Arial" charset="0"/>
              </a:defRPr>
            </a:lvl1pPr>
          </a:lstStyle>
          <a:p>
            <a:pPr lvl="0"/>
            <a:r>
              <a:rPr lang="en-US" dirty="0"/>
              <a:t>Click to edit master text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rgbClr val="003777"/>
        </a:solidFill>
        <a:effectLst/>
      </p:bgPr>
    </p:bg>
    <p:spTree>
      <p:nvGrpSpPr>
        <p:cNvPr id="1" name=""/>
        <p:cNvGrpSpPr/>
        <p:nvPr/>
      </p:nvGrpSpPr>
      <p:grpSpPr>
        <a:xfrm>
          <a:off x="0" y="0"/>
          <a:ext cx="0" cy="0"/>
          <a:chOff x="0" y="0"/>
          <a:chExt cx="0" cy="0"/>
        </a:xfrm>
      </p:grpSpPr>
      <p:cxnSp>
        <p:nvCxnSpPr>
          <p:cNvPr id="3" name="Straight Connector 2"/>
          <p:cNvCxnSpPr/>
          <p:nvPr userDrawn="1"/>
        </p:nvCxnSpPr>
        <p:spPr>
          <a:xfrm>
            <a:off x="2438400" y="3581400"/>
            <a:ext cx="7315200" cy="0"/>
          </a:xfrm>
          <a:prstGeom prst="line">
            <a:avLst/>
          </a:prstGeom>
          <a:ln>
            <a:solidFill>
              <a:schemeClr val="bg1"/>
            </a:solidFill>
          </a:ln>
          <a:effectLst/>
        </p:spPr>
        <p:style>
          <a:lnRef idx="1">
            <a:schemeClr val="accent1"/>
          </a:lnRef>
          <a:fillRef idx="0">
            <a:schemeClr val="accent1"/>
          </a:fillRef>
          <a:effectRef idx="0">
            <a:schemeClr val="accent1"/>
          </a:effectRef>
          <a:fontRef idx="minor">
            <a:schemeClr val="tx1"/>
          </a:fontRef>
        </p:style>
      </p:cxnSp>
      <p:sp>
        <p:nvSpPr>
          <p:cNvPr id="4" name="Title 1"/>
          <p:cNvSpPr>
            <a:spLocks noGrp="1"/>
          </p:cNvSpPr>
          <p:nvPr>
            <p:ph type="title" hasCustomPrompt="1"/>
          </p:nvPr>
        </p:nvSpPr>
        <p:spPr>
          <a:xfrm>
            <a:off x="2438400" y="2667001"/>
            <a:ext cx="7315200" cy="685800"/>
          </a:xfrm>
          <a:prstGeom prst="rect">
            <a:avLst/>
          </a:prstGeom>
        </p:spPr>
        <p:txBody>
          <a:bodyPr/>
          <a:lstStyle>
            <a:lvl1pPr algn="ctr">
              <a:defRPr b="0" i="0" cap="all" baseline="0">
                <a:latin typeface="Whitney-Medium" charset="0"/>
                <a:ea typeface="Whitney-Medium" charset="0"/>
                <a:cs typeface="Whitney-Medium" charset="0"/>
              </a:defRPr>
            </a:lvl1pPr>
          </a:lstStyle>
          <a:p>
            <a:r>
              <a:rPr lang="en-US" dirty="0"/>
              <a:t>edit Master title style</a:t>
            </a:r>
          </a:p>
        </p:txBody>
      </p:sp>
      <p:sp>
        <p:nvSpPr>
          <p:cNvPr id="5" name="Text Placeholder 12"/>
          <p:cNvSpPr>
            <a:spLocks noGrp="1"/>
          </p:cNvSpPr>
          <p:nvPr>
            <p:ph type="body" sz="quarter" idx="10" hasCustomPrompt="1"/>
          </p:nvPr>
        </p:nvSpPr>
        <p:spPr>
          <a:xfrm>
            <a:off x="3810000" y="3962400"/>
            <a:ext cx="4572000" cy="381000"/>
          </a:xfrm>
          <a:prstGeom prst="rect">
            <a:avLst/>
          </a:prstGeom>
        </p:spPr>
        <p:txBody>
          <a:bodyPr lIns="0" tIns="0" rIns="0" bIns="0"/>
          <a:lstStyle>
            <a:lvl1pPr marL="0" indent="0" algn="ctr">
              <a:buFontTx/>
              <a:buNone/>
              <a:defRPr sz="2200" baseline="0">
                <a:solidFill>
                  <a:schemeClr val="bg1"/>
                </a:solidFill>
                <a:latin typeface="Whitney Medium" charset="0"/>
              </a:defRPr>
            </a:lvl1pPr>
          </a:lstStyle>
          <a:p>
            <a:pPr lvl="0"/>
            <a:r>
              <a:rPr lang="en-US" dirty="0"/>
              <a:t>Click to edit department name</a:t>
            </a:r>
          </a:p>
        </p:txBody>
      </p:sp>
      <p:sp>
        <p:nvSpPr>
          <p:cNvPr id="6" name="Text Placeholder 12"/>
          <p:cNvSpPr>
            <a:spLocks noGrp="1"/>
          </p:cNvSpPr>
          <p:nvPr>
            <p:ph type="body" sz="quarter" idx="11" hasCustomPrompt="1"/>
          </p:nvPr>
        </p:nvSpPr>
        <p:spPr>
          <a:xfrm>
            <a:off x="4495800" y="4648200"/>
            <a:ext cx="3200400" cy="304800"/>
          </a:xfrm>
          <a:prstGeom prst="rect">
            <a:avLst/>
          </a:prstGeom>
        </p:spPr>
        <p:txBody>
          <a:bodyPr lIns="0" tIns="0" rIns="0" bIns="0"/>
          <a:lstStyle>
            <a:lvl1pPr marL="0" indent="0" algn="ctr">
              <a:buFontTx/>
              <a:buNone/>
              <a:defRPr sz="1400" cap="all" spc="200" baseline="0">
                <a:solidFill>
                  <a:schemeClr val="bg1"/>
                </a:solidFill>
                <a:latin typeface="Whitney Medium" charset="0"/>
              </a:defRPr>
            </a:lvl1pPr>
          </a:lstStyle>
          <a:p>
            <a:pPr lvl="0"/>
            <a:r>
              <a:rPr lang="en-US" dirty="0"/>
              <a:t>Click to edit Date</a:t>
            </a:r>
          </a:p>
        </p:txBody>
      </p:sp>
    </p:spTree>
    <p:extLst>
      <p:ext uri="{BB962C8B-B14F-4D97-AF65-F5344CB8AC3E}">
        <p14:creationId xmlns:p14="http://schemas.microsoft.com/office/powerpoint/2010/main" val="19476198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cxnSp>
        <p:nvCxnSpPr>
          <p:cNvPr id="15" name="Straight Connector 14"/>
          <p:cNvCxnSpPr/>
          <p:nvPr userDrawn="1"/>
        </p:nvCxnSpPr>
        <p:spPr>
          <a:xfrm>
            <a:off x="2438400" y="3581400"/>
            <a:ext cx="7315200" cy="0"/>
          </a:xfrm>
          <a:prstGeom prst="line">
            <a:avLst/>
          </a:prstGeom>
          <a:ln>
            <a:solidFill>
              <a:schemeClr val="bg1"/>
            </a:solidFill>
          </a:ln>
          <a:effectLst/>
        </p:spPr>
        <p:style>
          <a:lnRef idx="1">
            <a:schemeClr val="accent1"/>
          </a:lnRef>
          <a:fillRef idx="0">
            <a:schemeClr val="accent1"/>
          </a:fillRef>
          <a:effectRef idx="0">
            <a:schemeClr val="accent1"/>
          </a:effectRef>
          <a:fontRef idx="minor">
            <a:schemeClr val="tx1"/>
          </a:fontRef>
        </p:style>
      </p:cxnSp>
      <p:sp>
        <p:nvSpPr>
          <p:cNvPr id="16" name="Title 1"/>
          <p:cNvSpPr>
            <a:spLocks noGrp="1"/>
          </p:cNvSpPr>
          <p:nvPr>
            <p:ph type="title" hasCustomPrompt="1"/>
          </p:nvPr>
        </p:nvSpPr>
        <p:spPr>
          <a:xfrm>
            <a:off x="2438400" y="2667001"/>
            <a:ext cx="7315200" cy="685800"/>
          </a:xfrm>
          <a:prstGeom prst="rect">
            <a:avLst/>
          </a:prstGeom>
        </p:spPr>
        <p:txBody>
          <a:bodyPr/>
          <a:lstStyle>
            <a:lvl1pPr algn="ctr">
              <a:defRPr b="0" i="0" cap="all" baseline="0">
                <a:latin typeface="Whitney-Medium" charset="0"/>
                <a:ea typeface="Whitney-Medium" charset="0"/>
                <a:cs typeface="Whitney-Medium" charset="0"/>
              </a:defRPr>
            </a:lvl1pPr>
          </a:lstStyle>
          <a:p>
            <a:r>
              <a:rPr lang="en-US" dirty="0"/>
              <a:t>edit Master title style</a:t>
            </a:r>
          </a:p>
        </p:txBody>
      </p:sp>
      <p:sp>
        <p:nvSpPr>
          <p:cNvPr id="17" name="Text Placeholder 12"/>
          <p:cNvSpPr>
            <a:spLocks noGrp="1"/>
          </p:cNvSpPr>
          <p:nvPr>
            <p:ph type="body" sz="quarter" idx="10" hasCustomPrompt="1"/>
          </p:nvPr>
        </p:nvSpPr>
        <p:spPr>
          <a:xfrm>
            <a:off x="3810000" y="3962400"/>
            <a:ext cx="4572000" cy="381000"/>
          </a:xfrm>
          <a:prstGeom prst="rect">
            <a:avLst/>
          </a:prstGeom>
        </p:spPr>
        <p:txBody>
          <a:bodyPr lIns="0" tIns="0" rIns="0" bIns="0"/>
          <a:lstStyle>
            <a:lvl1pPr marL="0" indent="0" algn="ctr">
              <a:buFontTx/>
              <a:buNone/>
              <a:defRPr sz="2200" baseline="0">
                <a:solidFill>
                  <a:schemeClr val="bg1"/>
                </a:solidFill>
                <a:latin typeface="Whitney Medium" charset="0"/>
              </a:defRPr>
            </a:lvl1pPr>
          </a:lstStyle>
          <a:p>
            <a:pPr lvl="0"/>
            <a:r>
              <a:rPr lang="en-US" dirty="0"/>
              <a:t>Click to edit department name</a:t>
            </a:r>
          </a:p>
        </p:txBody>
      </p:sp>
      <p:sp>
        <p:nvSpPr>
          <p:cNvPr id="18" name="Text Placeholder 12"/>
          <p:cNvSpPr>
            <a:spLocks noGrp="1"/>
          </p:cNvSpPr>
          <p:nvPr>
            <p:ph type="body" sz="quarter" idx="11" hasCustomPrompt="1"/>
          </p:nvPr>
        </p:nvSpPr>
        <p:spPr>
          <a:xfrm>
            <a:off x="4495800" y="4648200"/>
            <a:ext cx="3200400" cy="304800"/>
          </a:xfrm>
          <a:prstGeom prst="rect">
            <a:avLst/>
          </a:prstGeom>
        </p:spPr>
        <p:txBody>
          <a:bodyPr lIns="0" tIns="0" rIns="0" bIns="0"/>
          <a:lstStyle>
            <a:lvl1pPr marL="0" indent="0" algn="ctr">
              <a:buFontTx/>
              <a:buNone/>
              <a:defRPr sz="1400" cap="all" spc="200" baseline="0">
                <a:solidFill>
                  <a:schemeClr val="bg1"/>
                </a:solidFill>
                <a:latin typeface="Whitney Medium" charset="0"/>
              </a:defRPr>
            </a:lvl1pPr>
          </a:lstStyle>
          <a:p>
            <a:pPr lvl="0"/>
            <a:r>
              <a:rPr lang="en-US" dirty="0"/>
              <a:t>Click to edit Date</a:t>
            </a:r>
          </a:p>
        </p:txBody>
      </p:sp>
    </p:spTree>
    <p:extLst>
      <p:ext uri="{BB962C8B-B14F-4D97-AF65-F5344CB8AC3E}">
        <p14:creationId xmlns:p14="http://schemas.microsoft.com/office/powerpoint/2010/main" val="5787395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cxnSp>
        <p:nvCxnSpPr>
          <p:cNvPr id="11" name="Straight Connector 10"/>
          <p:cNvCxnSpPr/>
          <p:nvPr userDrawn="1"/>
        </p:nvCxnSpPr>
        <p:spPr>
          <a:xfrm>
            <a:off x="2438400" y="3581400"/>
            <a:ext cx="7315200" cy="0"/>
          </a:xfrm>
          <a:prstGeom prst="line">
            <a:avLst/>
          </a:prstGeom>
          <a:ln>
            <a:solidFill>
              <a:schemeClr val="bg1"/>
            </a:solidFill>
          </a:ln>
          <a:effectLst/>
        </p:spPr>
        <p:style>
          <a:lnRef idx="1">
            <a:schemeClr val="accent1"/>
          </a:lnRef>
          <a:fillRef idx="0">
            <a:schemeClr val="accent1"/>
          </a:fillRef>
          <a:effectRef idx="0">
            <a:schemeClr val="accent1"/>
          </a:effectRef>
          <a:fontRef idx="minor">
            <a:schemeClr val="tx1"/>
          </a:fontRef>
        </p:style>
      </p:cxnSp>
      <p:sp>
        <p:nvSpPr>
          <p:cNvPr id="12" name="Title 1"/>
          <p:cNvSpPr>
            <a:spLocks noGrp="1"/>
          </p:cNvSpPr>
          <p:nvPr>
            <p:ph type="title" hasCustomPrompt="1"/>
          </p:nvPr>
        </p:nvSpPr>
        <p:spPr>
          <a:xfrm>
            <a:off x="2438400" y="2667001"/>
            <a:ext cx="7315200" cy="685800"/>
          </a:xfrm>
          <a:prstGeom prst="rect">
            <a:avLst/>
          </a:prstGeom>
        </p:spPr>
        <p:txBody>
          <a:bodyPr/>
          <a:lstStyle>
            <a:lvl1pPr algn="ctr">
              <a:defRPr b="0" i="0" cap="all" baseline="0">
                <a:latin typeface="Whitney-Medium" charset="0"/>
                <a:ea typeface="Whitney-Medium" charset="0"/>
                <a:cs typeface="Whitney-Medium" charset="0"/>
              </a:defRPr>
            </a:lvl1pPr>
          </a:lstStyle>
          <a:p>
            <a:r>
              <a:rPr lang="en-US" dirty="0"/>
              <a:t>edit Master title style</a:t>
            </a:r>
          </a:p>
        </p:txBody>
      </p:sp>
      <p:sp>
        <p:nvSpPr>
          <p:cNvPr id="13" name="Text Placeholder 12"/>
          <p:cNvSpPr>
            <a:spLocks noGrp="1"/>
          </p:cNvSpPr>
          <p:nvPr>
            <p:ph type="body" sz="quarter" idx="10" hasCustomPrompt="1"/>
          </p:nvPr>
        </p:nvSpPr>
        <p:spPr>
          <a:xfrm>
            <a:off x="3810000" y="3962400"/>
            <a:ext cx="4572000" cy="381000"/>
          </a:xfrm>
          <a:prstGeom prst="rect">
            <a:avLst/>
          </a:prstGeom>
        </p:spPr>
        <p:txBody>
          <a:bodyPr lIns="0" tIns="0" rIns="0" bIns="0"/>
          <a:lstStyle>
            <a:lvl1pPr marL="0" indent="0" algn="ctr">
              <a:buFontTx/>
              <a:buNone/>
              <a:defRPr sz="2200" baseline="0">
                <a:solidFill>
                  <a:schemeClr val="bg1"/>
                </a:solidFill>
                <a:latin typeface="Whitney Medium" charset="0"/>
              </a:defRPr>
            </a:lvl1pPr>
          </a:lstStyle>
          <a:p>
            <a:pPr lvl="0"/>
            <a:r>
              <a:rPr lang="en-US" dirty="0"/>
              <a:t>Click to edit department name</a:t>
            </a:r>
          </a:p>
        </p:txBody>
      </p:sp>
      <p:sp>
        <p:nvSpPr>
          <p:cNvPr id="14" name="Text Placeholder 12"/>
          <p:cNvSpPr>
            <a:spLocks noGrp="1"/>
          </p:cNvSpPr>
          <p:nvPr>
            <p:ph type="body" sz="quarter" idx="11" hasCustomPrompt="1"/>
          </p:nvPr>
        </p:nvSpPr>
        <p:spPr>
          <a:xfrm>
            <a:off x="4495800" y="4648200"/>
            <a:ext cx="3200400" cy="304800"/>
          </a:xfrm>
          <a:prstGeom prst="rect">
            <a:avLst/>
          </a:prstGeom>
        </p:spPr>
        <p:txBody>
          <a:bodyPr lIns="0" tIns="0" rIns="0" bIns="0"/>
          <a:lstStyle>
            <a:lvl1pPr marL="0" indent="0" algn="ctr">
              <a:buFontTx/>
              <a:buNone/>
              <a:defRPr sz="1400" cap="all" spc="200" baseline="0">
                <a:solidFill>
                  <a:schemeClr val="bg1"/>
                </a:solidFill>
                <a:latin typeface="Whitney Medium" charset="0"/>
              </a:defRPr>
            </a:lvl1pPr>
          </a:lstStyle>
          <a:p>
            <a:pPr lvl="0"/>
            <a:r>
              <a:rPr lang="en-US" dirty="0"/>
              <a:t>Click to edit Date</a:t>
            </a:r>
          </a:p>
        </p:txBody>
      </p:sp>
    </p:spTree>
    <p:extLst>
      <p:ext uri="{BB962C8B-B14F-4D97-AF65-F5344CB8AC3E}">
        <p14:creationId xmlns:p14="http://schemas.microsoft.com/office/powerpoint/2010/main" val="6416776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cxnSp>
        <p:nvCxnSpPr>
          <p:cNvPr id="14" name="Straight Connector 13"/>
          <p:cNvCxnSpPr/>
          <p:nvPr userDrawn="1"/>
        </p:nvCxnSpPr>
        <p:spPr>
          <a:xfrm>
            <a:off x="2438400" y="3581400"/>
            <a:ext cx="7315200" cy="0"/>
          </a:xfrm>
          <a:prstGeom prst="line">
            <a:avLst/>
          </a:prstGeom>
          <a:ln>
            <a:solidFill>
              <a:schemeClr val="bg1"/>
            </a:solidFill>
          </a:ln>
          <a:effectLst/>
        </p:spPr>
        <p:style>
          <a:lnRef idx="1">
            <a:schemeClr val="accent1"/>
          </a:lnRef>
          <a:fillRef idx="0">
            <a:schemeClr val="accent1"/>
          </a:fillRef>
          <a:effectRef idx="0">
            <a:schemeClr val="accent1"/>
          </a:effectRef>
          <a:fontRef idx="minor">
            <a:schemeClr val="tx1"/>
          </a:fontRef>
        </p:style>
      </p:cxnSp>
      <p:sp>
        <p:nvSpPr>
          <p:cNvPr id="15" name="Title 1"/>
          <p:cNvSpPr>
            <a:spLocks noGrp="1"/>
          </p:cNvSpPr>
          <p:nvPr>
            <p:ph type="title" hasCustomPrompt="1"/>
          </p:nvPr>
        </p:nvSpPr>
        <p:spPr>
          <a:xfrm>
            <a:off x="2438400" y="2667001"/>
            <a:ext cx="7315200" cy="685800"/>
          </a:xfrm>
          <a:prstGeom prst="rect">
            <a:avLst/>
          </a:prstGeom>
        </p:spPr>
        <p:txBody>
          <a:bodyPr/>
          <a:lstStyle>
            <a:lvl1pPr algn="ctr">
              <a:defRPr b="0" i="0" cap="all" baseline="0">
                <a:latin typeface="Whitney-Medium" charset="0"/>
                <a:ea typeface="Whitney-Medium" charset="0"/>
                <a:cs typeface="Whitney-Medium" charset="0"/>
              </a:defRPr>
            </a:lvl1pPr>
          </a:lstStyle>
          <a:p>
            <a:r>
              <a:rPr lang="en-US" dirty="0"/>
              <a:t>edit Master title style</a:t>
            </a:r>
          </a:p>
        </p:txBody>
      </p:sp>
      <p:sp>
        <p:nvSpPr>
          <p:cNvPr id="16" name="Text Placeholder 12"/>
          <p:cNvSpPr>
            <a:spLocks noGrp="1"/>
          </p:cNvSpPr>
          <p:nvPr>
            <p:ph type="body" sz="quarter" idx="10" hasCustomPrompt="1"/>
          </p:nvPr>
        </p:nvSpPr>
        <p:spPr>
          <a:xfrm>
            <a:off x="3810000" y="3962400"/>
            <a:ext cx="4572000" cy="381000"/>
          </a:xfrm>
          <a:prstGeom prst="rect">
            <a:avLst/>
          </a:prstGeom>
        </p:spPr>
        <p:txBody>
          <a:bodyPr lIns="0" tIns="0" rIns="0" bIns="0"/>
          <a:lstStyle>
            <a:lvl1pPr marL="0" indent="0" algn="ctr">
              <a:buFontTx/>
              <a:buNone/>
              <a:defRPr sz="2200" baseline="0">
                <a:solidFill>
                  <a:schemeClr val="bg1"/>
                </a:solidFill>
                <a:latin typeface="Whitney Medium" charset="0"/>
              </a:defRPr>
            </a:lvl1pPr>
          </a:lstStyle>
          <a:p>
            <a:pPr lvl="0"/>
            <a:r>
              <a:rPr lang="en-US" dirty="0"/>
              <a:t>Click to edit department name</a:t>
            </a:r>
          </a:p>
        </p:txBody>
      </p:sp>
      <p:sp>
        <p:nvSpPr>
          <p:cNvPr id="17" name="Text Placeholder 12"/>
          <p:cNvSpPr>
            <a:spLocks noGrp="1"/>
          </p:cNvSpPr>
          <p:nvPr>
            <p:ph type="body" sz="quarter" idx="11" hasCustomPrompt="1"/>
          </p:nvPr>
        </p:nvSpPr>
        <p:spPr>
          <a:xfrm>
            <a:off x="4495800" y="4648200"/>
            <a:ext cx="3200400" cy="304800"/>
          </a:xfrm>
          <a:prstGeom prst="rect">
            <a:avLst/>
          </a:prstGeom>
        </p:spPr>
        <p:txBody>
          <a:bodyPr lIns="0" tIns="0" rIns="0" bIns="0"/>
          <a:lstStyle>
            <a:lvl1pPr marL="0" indent="0" algn="ctr">
              <a:buFontTx/>
              <a:buNone/>
              <a:defRPr sz="1400" cap="all" spc="200" baseline="0">
                <a:solidFill>
                  <a:schemeClr val="bg1"/>
                </a:solidFill>
                <a:latin typeface="Whitney Medium" charset="0"/>
              </a:defRPr>
            </a:lvl1pPr>
          </a:lstStyle>
          <a:p>
            <a:pPr lvl="0"/>
            <a:r>
              <a:rPr lang="en-US" dirty="0"/>
              <a:t>Click to edit Date</a:t>
            </a:r>
          </a:p>
        </p:txBody>
      </p:sp>
    </p:spTree>
    <p:extLst>
      <p:ext uri="{BB962C8B-B14F-4D97-AF65-F5344CB8AC3E}">
        <p14:creationId xmlns:p14="http://schemas.microsoft.com/office/powerpoint/2010/main" val="553741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Custom Layout">
    <p:bg>
      <p:bgPr>
        <a:solidFill>
          <a:srgbClr val="003777"/>
        </a:solidFill>
        <a:effectLst/>
      </p:bgPr>
    </p:bg>
    <p:spTree>
      <p:nvGrpSpPr>
        <p:cNvPr id="1" name=""/>
        <p:cNvGrpSpPr/>
        <p:nvPr/>
      </p:nvGrpSpPr>
      <p:grpSpPr>
        <a:xfrm>
          <a:off x="0" y="0"/>
          <a:ext cx="0" cy="0"/>
          <a:chOff x="0" y="0"/>
          <a:chExt cx="0" cy="0"/>
        </a:xfrm>
      </p:grpSpPr>
      <p:cxnSp>
        <p:nvCxnSpPr>
          <p:cNvPr id="3" name="Straight Connector 2"/>
          <p:cNvCxnSpPr/>
          <p:nvPr userDrawn="1"/>
        </p:nvCxnSpPr>
        <p:spPr>
          <a:xfrm>
            <a:off x="2438400" y="3886200"/>
            <a:ext cx="7315200" cy="0"/>
          </a:xfrm>
          <a:prstGeom prst="line">
            <a:avLst/>
          </a:prstGeom>
          <a:ln>
            <a:solidFill>
              <a:schemeClr val="bg1"/>
            </a:solidFill>
          </a:ln>
          <a:effectLst/>
        </p:spPr>
        <p:style>
          <a:lnRef idx="1">
            <a:schemeClr val="accent1"/>
          </a:lnRef>
          <a:fillRef idx="0">
            <a:schemeClr val="accent1"/>
          </a:fillRef>
          <a:effectRef idx="0">
            <a:schemeClr val="accent1"/>
          </a:effectRef>
          <a:fontRef idx="minor">
            <a:schemeClr val="tx1"/>
          </a:fontRef>
        </p:style>
      </p:cxnSp>
      <p:sp>
        <p:nvSpPr>
          <p:cNvPr id="4" name="Title 1"/>
          <p:cNvSpPr>
            <a:spLocks noGrp="1"/>
          </p:cNvSpPr>
          <p:nvPr>
            <p:ph type="title" hasCustomPrompt="1"/>
          </p:nvPr>
        </p:nvSpPr>
        <p:spPr>
          <a:xfrm>
            <a:off x="2438400" y="2362200"/>
            <a:ext cx="7315200" cy="1219201"/>
          </a:xfrm>
          <a:prstGeom prst="rect">
            <a:avLst/>
          </a:prstGeom>
        </p:spPr>
        <p:txBody>
          <a:bodyPr/>
          <a:lstStyle>
            <a:lvl1pPr algn="ctr">
              <a:defRPr b="0" i="0" cap="all" baseline="0">
                <a:latin typeface="Whitney-Medium" charset="0"/>
                <a:ea typeface="Whitney-Medium" charset="0"/>
                <a:cs typeface="Whitney-Medium" charset="0"/>
              </a:defRPr>
            </a:lvl1pPr>
          </a:lstStyle>
          <a:p>
            <a:r>
              <a:rPr lang="en-US" dirty="0"/>
              <a:t>edit Master </a:t>
            </a:r>
            <a:r>
              <a:rPr lang="en-US"/>
              <a:t>title style for two lines</a:t>
            </a:r>
            <a:endParaRPr lang="en-US" dirty="0"/>
          </a:p>
        </p:txBody>
      </p:sp>
      <p:sp>
        <p:nvSpPr>
          <p:cNvPr id="5" name="Text Placeholder 12"/>
          <p:cNvSpPr>
            <a:spLocks noGrp="1"/>
          </p:cNvSpPr>
          <p:nvPr>
            <p:ph type="body" sz="quarter" idx="10" hasCustomPrompt="1"/>
          </p:nvPr>
        </p:nvSpPr>
        <p:spPr>
          <a:xfrm>
            <a:off x="3810000" y="4267200"/>
            <a:ext cx="4572000" cy="381000"/>
          </a:xfrm>
          <a:prstGeom prst="rect">
            <a:avLst/>
          </a:prstGeom>
        </p:spPr>
        <p:txBody>
          <a:bodyPr lIns="0" tIns="0" rIns="0" bIns="0"/>
          <a:lstStyle>
            <a:lvl1pPr marL="0" indent="0" algn="ctr">
              <a:buFontTx/>
              <a:buNone/>
              <a:defRPr sz="2200" baseline="0">
                <a:solidFill>
                  <a:schemeClr val="bg1"/>
                </a:solidFill>
                <a:latin typeface="Whitney Medium" charset="0"/>
              </a:defRPr>
            </a:lvl1pPr>
          </a:lstStyle>
          <a:p>
            <a:pPr lvl="0"/>
            <a:r>
              <a:rPr lang="en-US"/>
              <a:t>Click to edit department name</a:t>
            </a:r>
            <a:endParaRPr lang="en-US" dirty="0"/>
          </a:p>
        </p:txBody>
      </p:sp>
      <p:sp>
        <p:nvSpPr>
          <p:cNvPr id="6" name="Text Placeholder 12"/>
          <p:cNvSpPr>
            <a:spLocks noGrp="1"/>
          </p:cNvSpPr>
          <p:nvPr>
            <p:ph type="body" sz="quarter" idx="11" hasCustomPrompt="1"/>
          </p:nvPr>
        </p:nvSpPr>
        <p:spPr>
          <a:xfrm>
            <a:off x="4495800" y="4953000"/>
            <a:ext cx="3200400" cy="304800"/>
          </a:xfrm>
          <a:prstGeom prst="rect">
            <a:avLst/>
          </a:prstGeom>
        </p:spPr>
        <p:txBody>
          <a:bodyPr lIns="0" tIns="0" rIns="0" bIns="0"/>
          <a:lstStyle>
            <a:lvl1pPr marL="0" indent="0" algn="ctr">
              <a:buFontTx/>
              <a:buNone/>
              <a:defRPr sz="1400" cap="all" spc="200" baseline="0">
                <a:solidFill>
                  <a:schemeClr val="bg1"/>
                </a:solidFill>
                <a:latin typeface="Whitney Medium" charset="0"/>
              </a:defRPr>
            </a:lvl1pPr>
          </a:lstStyle>
          <a:p>
            <a:pPr lvl="0"/>
            <a:r>
              <a:rPr lang="en-US" dirty="0"/>
              <a:t>Click to edit Date</a:t>
            </a:r>
          </a:p>
        </p:txBody>
      </p:sp>
    </p:spTree>
    <p:extLst>
      <p:ext uri="{BB962C8B-B14F-4D97-AF65-F5344CB8AC3E}">
        <p14:creationId xmlns:p14="http://schemas.microsoft.com/office/powerpoint/2010/main" val="18818253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1.png"/><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image" Target="../media/image2.jpg"/><Relationship Id="rId5" Type="http://schemas.openxmlformats.org/officeDocument/2006/relationships/theme" Target="../theme/theme2.xml"/><Relationship Id="rId4"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1.xml"/><Relationship Id="rId7" Type="http://schemas.openxmlformats.org/officeDocument/2006/relationships/image" Target="../media/image1.png"/><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image" Target="../media/image3.jpg"/><Relationship Id="rId5" Type="http://schemas.openxmlformats.org/officeDocument/2006/relationships/theme" Target="../theme/theme3.xml"/><Relationship Id="rId4" Type="http://schemas.openxmlformats.org/officeDocument/2006/relationships/slideLayout" Target="../slideLayouts/slideLayout12.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5.xml"/><Relationship Id="rId7" Type="http://schemas.openxmlformats.org/officeDocument/2006/relationships/image" Target="../media/image1.png"/><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image" Target="../media/image4.jpg"/><Relationship Id="rId5" Type="http://schemas.openxmlformats.org/officeDocument/2006/relationships/theme" Target="../theme/theme4.xml"/><Relationship Id="rId4" Type="http://schemas.openxmlformats.org/officeDocument/2006/relationships/slideLayout" Target="../slideLayouts/slideLayout16.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17.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image" Target="../media/image1.png"/><Relationship Id="rId5" Type="http://schemas.openxmlformats.org/officeDocument/2006/relationships/theme" Target="../theme/theme6.xml"/><Relationship Id="rId4"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003777"/>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DBD1C8B-0304-364F-9CD4-410EEA5142B9}"/>
              </a:ext>
            </a:extLst>
          </p:cNvPr>
          <p:cNvPicPr>
            <a:picLocks noChangeAspect="1"/>
          </p:cNvPicPr>
          <p:nvPr userDrawn="1"/>
        </p:nvPicPr>
        <p:blipFill>
          <a:blip r:embed="rId6"/>
          <a:stretch>
            <a:fillRect/>
          </a:stretch>
        </p:blipFill>
        <p:spPr>
          <a:xfrm>
            <a:off x="3771900" y="3053755"/>
            <a:ext cx="4648200" cy="750491"/>
          </a:xfrm>
          <a:prstGeom prst="rect">
            <a:avLst/>
          </a:prstGeom>
        </p:spPr>
      </p:pic>
    </p:spTree>
    <p:extLst>
      <p:ext uri="{BB962C8B-B14F-4D97-AF65-F5344CB8AC3E}">
        <p14:creationId xmlns:p14="http://schemas.microsoft.com/office/powerpoint/2010/main" val="929659050"/>
      </p:ext>
    </p:extLst>
  </p:cSld>
  <p:clrMap bg1="lt1" tx1="dk1" bg2="lt2" tx2="dk2" accent1="accent1" accent2="accent2" accent3="accent3" accent4="accent4" accent5="accent5" accent6="accent6" hlink="hlink" folHlink="folHlink"/>
  <p:sldLayoutIdLst>
    <p:sldLayoutId id="2147483667" r:id="rId1"/>
    <p:sldLayoutId id="2147483679" r:id="rId2"/>
    <p:sldLayoutId id="2147483686" r:id="rId3"/>
    <p:sldLayoutId id="2147483687" r:id="rId4"/>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6">
            <a:lum/>
          </a:blip>
          <a:srcRect/>
          <a:stretch>
            <a:fillRect/>
          </a:stretch>
        </a:blip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573BD03-DB9E-2047-AFD5-E8AE647BD97A}"/>
              </a:ext>
            </a:extLst>
          </p:cNvPr>
          <p:cNvPicPr>
            <a:picLocks noChangeAspect="1"/>
          </p:cNvPicPr>
          <p:nvPr userDrawn="1"/>
        </p:nvPicPr>
        <p:blipFill>
          <a:blip r:embed="rId7"/>
          <a:stretch>
            <a:fillRect/>
          </a:stretch>
        </p:blipFill>
        <p:spPr>
          <a:xfrm>
            <a:off x="457200" y="457200"/>
            <a:ext cx="2971800" cy="479823"/>
          </a:xfrm>
          <a:prstGeom prst="rect">
            <a:avLst/>
          </a:prstGeom>
        </p:spPr>
      </p:pic>
    </p:spTree>
    <p:extLst>
      <p:ext uri="{BB962C8B-B14F-4D97-AF65-F5344CB8AC3E}">
        <p14:creationId xmlns:p14="http://schemas.microsoft.com/office/powerpoint/2010/main" val="1295383230"/>
      </p:ext>
    </p:extLst>
  </p:cSld>
  <p:clrMap bg1="lt1" tx1="dk1" bg2="lt2" tx2="dk2" accent1="accent1" accent2="accent2" accent3="accent3" accent4="accent4" accent5="accent5" accent6="accent6" hlink="hlink" folHlink="folHlink"/>
  <p:sldLayoutIdLst>
    <p:sldLayoutId id="2147483693" r:id="rId1"/>
    <p:sldLayoutId id="2147483675" r:id="rId2"/>
    <p:sldLayoutId id="2147483680" r:id="rId3"/>
    <p:sldLayoutId id="2147483674" r:id="rId4"/>
  </p:sldLayoutIdLst>
  <p:hf sldNum="0" hdr="0" ftr="0" dt="0"/>
  <p:txStyles>
    <p:titleStyle>
      <a:lvl1pPr algn="l" defTabSz="914400" rtl="0" eaLnBrk="1" latinLnBrk="0" hangingPunct="1">
        <a:lnSpc>
          <a:spcPct val="90000"/>
        </a:lnSpc>
        <a:spcBef>
          <a:spcPct val="0"/>
        </a:spcBef>
        <a:buNone/>
        <a:defRPr sz="4400" kern="1200" baseline="0">
          <a:solidFill>
            <a:schemeClr val="bg1"/>
          </a:solidFill>
          <a:latin typeface="Whitney Book" charset="0"/>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6">
            <a:lum/>
          </a:blip>
          <a:srcRect/>
          <a:stretch>
            <a:fillRect/>
          </a:stretch>
        </a:blip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9E0C105-D216-EA48-A8B4-7CFCCCC7F856}"/>
              </a:ext>
            </a:extLst>
          </p:cNvPr>
          <p:cNvPicPr>
            <a:picLocks noChangeAspect="1"/>
          </p:cNvPicPr>
          <p:nvPr userDrawn="1"/>
        </p:nvPicPr>
        <p:blipFill>
          <a:blip r:embed="rId7"/>
          <a:stretch>
            <a:fillRect/>
          </a:stretch>
        </p:blipFill>
        <p:spPr>
          <a:xfrm>
            <a:off x="457200" y="457200"/>
            <a:ext cx="2971800" cy="479823"/>
          </a:xfrm>
          <a:prstGeom prst="rect">
            <a:avLst/>
          </a:prstGeom>
        </p:spPr>
      </p:pic>
    </p:spTree>
    <p:extLst>
      <p:ext uri="{BB962C8B-B14F-4D97-AF65-F5344CB8AC3E}">
        <p14:creationId xmlns:p14="http://schemas.microsoft.com/office/powerpoint/2010/main" val="641985925"/>
      </p:ext>
    </p:extLst>
  </p:cSld>
  <p:clrMap bg1="lt1" tx1="dk1" bg2="lt2" tx2="dk2" accent1="accent1" accent2="accent2" accent3="accent3" accent4="accent4" accent5="accent5" accent6="accent6" hlink="hlink" folHlink="folHlink"/>
  <p:sldLayoutIdLst>
    <p:sldLayoutId id="2147483694" r:id="rId1"/>
    <p:sldLayoutId id="2147483682" r:id="rId2"/>
    <p:sldLayoutId id="2147483685" r:id="rId3"/>
    <p:sldLayoutId id="2147483684" r:id="rId4"/>
  </p:sldLayoutIdLst>
  <p:hf sldNum="0" hdr="0" ftr="0" dt="0"/>
  <p:txStyles>
    <p:titleStyle>
      <a:lvl1pPr algn="l" defTabSz="914400" rtl="0" eaLnBrk="1" latinLnBrk="0" hangingPunct="1">
        <a:lnSpc>
          <a:spcPct val="90000"/>
        </a:lnSpc>
        <a:spcBef>
          <a:spcPct val="0"/>
        </a:spcBef>
        <a:buNone/>
        <a:defRPr sz="4400" kern="1200" baseline="0">
          <a:solidFill>
            <a:schemeClr val="bg1"/>
          </a:solidFill>
          <a:latin typeface="Whitney Book" charset="0"/>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6">
            <a:lum/>
          </a:blip>
          <a:srcRect/>
          <a:stretch>
            <a:fillRect/>
          </a:stretch>
        </a:blip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31A7EB9-34AD-5D45-8E3C-9D9DA25EA323}"/>
              </a:ext>
            </a:extLst>
          </p:cNvPr>
          <p:cNvPicPr>
            <a:picLocks noChangeAspect="1"/>
          </p:cNvPicPr>
          <p:nvPr userDrawn="1"/>
        </p:nvPicPr>
        <p:blipFill>
          <a:blip r:embed="rId7"/>
          <a:stretch>
            <a:fillRect/>
          </a:stretch>
        </p:blipFill>
        <p:spPr>
          <a:xfrm>
            <a:off x="457200" y="457200"/>
            <a:ext cx="2971800" cy="479823"/>
          </a:xfrm>
          <a:prstGeom prst="rect">
            <a:avLst/>
          </a:prstGeom>
        </p:spPr>
      </p:pic>
    </p:spTree>
    <p:extLst>
      <p:ext uri="{BB962C8B-B14F-4D97-AF65-F5344CB8AC3E}">
        <p14:creationId xmlns:p14="http://schemas.microsoft.com/office/powerpoint/2010/main" val="1946718431"/>
      </p:ext>
    </p:extLst>
  </p:cSld>
  <p:clrMap bg1="lt1" tx1="dk1" bg2="lt2" tx2="dk2" accent1="accent1" accent2="accent2" accent3="accent3" accent4="accent4" accent5="accent5" accent6="accent6" hlink="hlink" folHlink="folHlink"/>
  <p:sldLayoutIdLst>
    <p:sldLayoutId id="2147483695" r:id="rId1"/>
    <p:sldLayoutId id="2147483689" r:id="rId2"/>
    <p:sldLayoutId id="2147483692" r:id="rId3"/>
    <p:sldLayoutId id="2147483691" r:id="rId4"/>
  </p:sldLayoutIdLst>
  <p:hf sldNum="0" hdr="0" ftr="0" dt="0"/>
  <p:txStyles>
    <p:titleStyle>
      <a:lvl1pPr algn="l" defTabSz="914400" rtl="0" eaLnBrk="1" latinLnBrk="0" hangingPunct="1">
        <a:lnSpc>
          <a:spcPct val="90000"/>
        </a:lnSpc>
        <a:spcBef>
          <a:spcPct val="0"/>
        </a:spcBef>
        <a:buNone/>
        <a:defRPr sz="4400" kern="1200" baseline="0">
          <a:solidFill>
            <a:schemeClr val="bg1"/>
          </a:solidFill>
          <a:latin typeface="Whitney Book" charset="0"/>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2">
            <a:lumMod val="50000"/>
            <a:alpha val="50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72170805"/>
      </p:ext>
    </p:extLst>
  </p:cSld>
  <p:clrMap bg1="lt1" tx1="dk1" bg2="lt2" tx2="dk2" accent1="accent1" accent2="accent2" accent3="accent3" accent4="accent4" accent5="accent5" accent6="accent6" hlink="hlink" folHlink="folHlink"/>
  <p:sldLayoutIdLst>
    <p:sldLayoutId id="2147483672" r:id="rId1"/>
  </p:sldLayoutIdLst>
  <p:hf sldNum="0" hdr="0" ftr="0" dt="0"/>
  <p:txStyles>
    <p:titleStyle>
      <a:lvl1pPr algn="l" defTabSz="914400" rtl="0" eaLnBrk="1" latinLnBrk="0" hangingPunct="1">
        <a:lnSpc>
          <a:spcPct val="90000"/>
        </a:lnSpc>
        <a:spcBef>
          <a:spcPct val="0"/>
        </a:spcBef>
        <a:buNone/>
        <a:defRPr sz="4400" kern="1200" baseline="0">
          <a:solidFill>
            <a:schemeClr val="bg1"/>
          </a:solidFill>
          <a:latin typeface="Whitney Book" charset="0"/>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ectangle 8"/>
          <p:cNvSpPr/>
          <p:nvPr userDrawn="1"/>
        </p:nvSpPr>
        <p:spPr>
          <a:xfrm>
            <a:off x="0" y="0"/>
            <a:ext cx="12192000" cy="977462"/>
          </a:xfrm>
          <a:prstGeom prst="rect">
            <a:avLst/>
          </a:prstGeom>
          <a:solidFill>
            <a:srgbClr val="003777"/>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Slide Number Placeholder 5"/>
          <p:cNvSpPr txBox="1">
            <a:spLocks/>
          </p:cNvSpPr>
          <p:nvPr userDrawn="1"/>
        </p:nvSpPr>
        <p:spPr>
          <a:xfrm>
            <a:off x="10134600" y="6553200"/>
            <a:ext cx="1823888" cy="152400"/>
          </a:xfrm>
          <a:prstGeom prst="rect">
            <a:avLst/>
          </a:prstGeom>
        </p:spPr>
        <p:txBody>
          <a:bodyPr lIns="0" tIns="0" rIns="0" bIns="0"/>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965FE864-16CE-FE4A-A993-B49BF4C82E26}" type="slidenum">
              <a:rPr lang="en-US" sz="800" baseline="0" smtClean="0">
                <a:solidFill>
                  <a:schemeClr val="tx2"/>
                </a:solidFill>
                <a:latin typeface="whitney book" charset="0"/>
                <a:cs typeface="Arial"/>
              </a:rPr>
              <a:pPr algn="r"/>
              <a:t>‹#›</a:t>
            </a:fld>
            <a:endParaRPr lang="en-US" sz="800" baseline="0" dirty="0">
              <a:solidFill>
                <a:schemeClr val="tx2"/>
              </a:solidFill>
              <a:latin typeface="whitney book" charset="0"/>
              <a:cs typeface="Arial"/>
            </a:endParaRPr>
          </a:p>
        </p:txBody>
      </p:sp>
      <p:pic>
        <p:nvPicPr>
          <p:cNvPr id="5" name="Picture 4">
            <a:extLst>
              <a:ext uri="{FF2B5EF4-FFF2-40B4-BE49-F238E27FC236}">
                <a16:creationId xmlns:a16="http://schemas.microsoft.com/office/drawing/2014/main" id="{753BE246-CED6-8541-9106-EF47AB29F5BA}"/>
              </a:ext>
            </a:extLst>
          </p:cNvPr>
          <p:cNvPicPr>
            <a:picLocks noChangeAspect="1"/>
          </p:cNvPicPr>
          <p:nvPr userDrawn="1"/>
        </p:nvPicPr>
        <p:blipFill>
          <a:blip r:embed="rId6"/>
          <a:stretch>
            <a:fillRect/>
          </a:stretch>
        </p:blipFill>
        <p:spPr>
          <a:xfrm>
            <a:off x="304800" y="304800"/>
            <a:ext cx="2603082" cy="420291"/>
          </a:xfrm>
          <a:prstGeom prst="rect">
            <a:avLst/>
          </a:prstGeom>
        </p:spPr>
      </p:pic>
    </p:spTree>
    <p:extLst>
      <p:ext uri="{BB962C8B-B14F-4D97-AF65-F5344CB8AC3E}">
        <p14:creationId xmlns:p14="http://schemas.microsoft.com/office/powerpoint/2010/main" val="1902889958"/>
      </p:ext>
    </p:extLst>
  </p:cSld>
  <p:clrMap bg1="lt1" tx1="dk1" bg2="lt2" tx2="dk2" accent1="accent1" accent2="accent2" accent3="accent3" accent4="accent4" accent5="accent5" accent6="accent6" hlink="hlink" folHlink="folHlink"/>
  <p:sldLayoutIdLst>
    <p:sldLayoutId id="2147483670" r:id="rId1"/>
    <p:sldLayoutId id="2147483696" r:id="rId2"/>
    <p:sldLayoutId id="2147483671" r:id="rId3"/>
    <p:sldLayoutId id="2147483697" r:id="rId4"/>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864" userDrawn="1">
          <p15:clr>
            <a:srgbClr val="F26B43"/>
          </p15:clr>
        </p15:guide>
        <p15:guide id="2" pos="9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5.tiff"/><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0F392-6872-7343-AB9D-AD65B99A92F9}"/>
              </a:ext>
            </a:extLst>
          </p:cNvPr>
          <p:cNvSpPr>
            <a:spLocks noGrp="1"/>
          </p:cNvSpPr>
          <p:nvPr>
            <p:ph type="title"/>
          </p:nvPr>
        </p:nvSpPr>
        <p:spPr>
          <a:xfrm>
            <a:off x="2438400" y="2133600"/>
            <a:ext cx="7315200" cy="1219201"/>
          </a:xfrm>
        </p:spPr>
        <p:txBody>
          <a:bodyPr/>
          <a:lstStyle/>
          <a:p>
            <a:br>
              <a:rPr lang="en-US" sz="3200" b="1" dirty="0"/>
            </a:br>
            <a:r>
              <a:rPr lang="en-US" sz="3200" b="1" dirty="0"/>
              <a:t>AI drives protocol improvements: </a:t>
            </a:r>
            <a:br>
              <a:rPr lang="en-US" sz="3200" b="1" dirty="0"/>
            </a:br>
            <a:r>
              <a:rPr lang="en-US" altLang="zh-CN" sz="3200" b="1" dirty="0"/>
              <a:t>a</a:t>
            </a:r>
            <a:r>
              <a:rPr lang="zh-CN" altLang="en-US" sz="3200" b="1" dirty="0"/>
              <a:t> </a:t>
            </a:r>
            <a:r>
              <a:rPr lang="en-US" sz="3200" b="1" dirty="0"/>
              <a:t>Case</a:t>
            </a:r>
            <a:r>
              <a:rPr lang="zh-CN" altLang="en-US" sz="3200" b="1" dirty="0"/>
              <a:t> </a:t>
            </a:r>
            <a:r>
              <a:rPr lang="en-US" altLang="zh-CN" sz="3200" b="1" dirty="0"/>
              <a:t>of</a:t>
            </a:r>
            <a:r>
              <a:rPr lang="zh-CN" altLang="en-US" sz="3200" b="1" dirty="0"/>
              <a:t> </a:t>
            </a:r>
            <a:r>
              <a:rPr lang="en-US" sz="3200" b="1" dirty="0"/>
              <a:t>Seattle Children’s Hospital </a:t>
            </a:r>
            <a:br>
              <a:rPr lang="en-US" sz="3200" dirty="0"/>
            </a:br>
            <a:endParaRPr lang="en-US" sz="3200" dirty="0"/>
          </a:p>
        </p:txBody>
      </p:sp>
      <p:sp>
        <p:nvSpPr>
          <p:cNvPr id="4" name="Text Placeholder 3">
            <a:extLst>
              <a:ext uri="{FF2B5EF4-FFF2-40B4-BE49-F238E27FC236}">
                <a16:creationId xmlns:a16="http://schemas.microsoft.com/office/drawing/2014/main" id="{CC37E99A-26AC-8346-B81F-633BD897D0D9}"/>
              </a:ext>
            </a:extLst>
          </p:cNvPr>
          <p:cNvSpPr>
            <a:spLocks noGrp="1"/>
          </p:cNvSpPr>
          <p:nvPr>
            <p:ph type="body" sz="quarter" idx="11"/>
          </p:nvPr>
        </p:nvSpPr>
        <p:spPr>
          <a:xfrm>
            <a:off x="4495800" y="4648200"/>
            <a:ext cx="3200400" cy="685800"/>
          </a:xfrm>
        </p:spPr>
        <p:txBody>
          <a:bodyPr/>
          <a:lstStyle/>
          <a:p>
            <a:r>
              <a:rPr lang="en-US" dirty="0"/>
              <a:t>June 3,  2020</a:t>
            </a:r>
          </a:p>
          <a:p>
            <a:r>
              <a:rPr lang="en-US" dirty="0"/>
              <a:t>Jemma </a:t>
            </a:r>
            <a:r>
              <a:rPr lang="en-US" dirty="0" err="1"/>
              <a:t>rong</a:t>
            </a:r>
            <a:endParaRPr lang="en-US" dirty="0"/>
          </a:p>
        </p:txBody>
      </p:sp>
    </p:spTree>
    <p:extLst>
      <p:ext uri="{BB962C8B-B14F-4D97-AF65-F5344CB8AC3E}">
        <p14:creationId xmlns:p14="http://schemas.microsoft.com/office/powerpoint/2010/main" val="2178028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D773AE01-62D2-FD4E-BC4D-11F896764E61}"/>
              </a:ext>
            </a:extLst>
          </p:cNvPr>
          <p:cNvSpPr>
            <a:spLocks noGrp="1"/>
          </p:cNvSpPr>
          <p:nvPr>
            <p:ph type="body" sz="quarter" idx="11"/>
          </p:nvPr>
        </p:nvSpPr>
        <p:spPr>
          <a:xfrm>
            <a:off x="1524000" y="1371600"/>
            <a:ext cx="9144000" cy="990600"/>
          </a:xfrm>
        </p:spPr>
        <p:txBody>
          <a:bodyPr/>
          <a:lstStyle/>
          <a:p>
            <a:r>
              <a:rPr lang="en-US" sz="2400" b="1" dirty="0"/>
              <a:t>How long is the time taken between biomedical and health research and its translation into products, policy, and practice??</a:t>
            </a:r>
          </a:p>
          <a:p>
            <a:endParaRPr lang="en-US" sz="2400" b="1" dirty="0"/>
          </a:p>
        </p:txBody>
      </p:sp>
      <p:sp>
        <p:nvSpPr>
          <p:cNvPr id="6" name="Text Placeholder 5">
            <a:extLst>
              <a:ext uri="{FF2B5EF4-FFF2-40B4-BE49-F238E27FC236}">
                <a16:creationId xmlns:a16="http://schemas.microsoft.com/office/drawing/2014/main" id="{CE5AB3F8-E181-E747-906C-D906A9FD773D}"/>
              </a:ext>
            </a:extLst>
          </p:cNvPr>
          <p:cNvSpPr>
            <a:spLocks noGrp="1"/>
          </p:cNvSpPr>
          <p:nvPr>
            <p:ph type="body" sz="quarter" idx="12"/>
          </p:nvPr>
        </p:nvSpPr>
        <p:spPr>
          <a:xfrm>
            <a:off x="1524000" y="2362200"/>
            <a:ext cx="9144000" cy="3810000"/>
          </a:xfrm>
        </p:spPr>
        <p:txBody>
          <a:bodyPr/>
          <a:lstStyle/>
          <a:p>
            <a:pPr marL="0" indent="0">
              <a:lnSpc>
                <a:spcPct val="150000"/>
              </a:lnSpc>
              <a:buNone/>
            </a:pPr>
            <a:r>
              <a:rPr lang="en-US" dirty="0"/>
              <a:t>“It takes an average of </a:t>
            </a:r>
            <a:r>
              <a:rPr lang="en-US" b="1" dirty="0"/>
              <a:t>17</a:t>
            </a:r>
            <a:r>
              <a:rPr lang="en-US" dirty="0"/>
              <a:t> years for research evidence to reach clinical practice (NCBI)”</a:t>
            </a:r>
          </a:p>
          <a:p>
            <a:pPr marL="0" indent="0">
              <a:lnSpc>
                <a:spcPct val="150000"/>
              </a:lnSpc>
              <a:buNone/>
            </a:pPr>
            <a:r>
              <a:rPr lang="en-US" dirty="0"/>
              <a:t>“Improvement Science”:</a:t>
            </a:r>
          </a:p>
          <a:p>
            <a:pPr>
              <a:lnSpc>
                <a:spcPct val="150000"/>
              </a:lnSpc>
            </a:pPr>
            <a:r>
              <a:rPr lang="en-US" dirty="0"/>
              <a:t>A valid methodology to improve processes (Plan-Do-Study-Act cycle)</a:t>
            </a:r>
          </a:p>
          <a:p>
            <a:pPr>
              <a:lnSpc>
                <a:spcPct val="150000"/>
              </a:lnSpc>
            </a:pPr>
            <a:r>
              <a:rPr lang="en-US" dirty="0"/>
              <a:t>Require data harvesting and statistical analyses, which is time-consuming (9 to 12 months for data and analyses requests to be fulfilled)</a:t>
            </a:r>
          </a:p>
          <a:p>
            <a:pPr>
              <a:lnSpc>
                <a:spcPct val="150000"/>
              </a:lnSpc>
            </a:pPr>
            <a:r>
              <a:rPr lang="en-US" dirty="0"/>
              <a:t>An improvement cycle would easily take a few years to complete</a:t>
            </a:r>
          </a:p>
          <a:p>
            <a:pPr marL="0" indent="0">
              <a:lnSpc>
                <a:spcPct val="150000"/>
              </a:lnSpc>
              <a:buNone/>
            </a:pPr>
            <a:r>
              <a:rPr lang="en-US" dirty="0">
                <a:solidFill>
                  <a:srgbClr val="FF0000"/>
                </a:solidFill>
              </a:rPr>
              <a:t>Question: How to improve the improvement cycle?</a:t>
            </a:r>
          </a:p>
          <a:p>
            <a:pPr marL="0" indent="0">
              <a:lnSpc>
                <a:spcPct val="150000"/>
              </a:lnSpc>
              <a:buNone/>
            </a:pPr>
            <a:r>
              <a:rPr lang="en-US" dirty="0">
                <a:solidFill>
                  <a:srgbClr val="FF0000"/>
                </a:solidFill>
              </a:rPr>
              <a:t>Answer: Artificial Intelligence!</a:t>
            </a:r>
          </a:p>
        </p:txBody>
      </p:sp>
      <p:sp>
        <p:nvSpPr>
          <p:cNvPr id="7" name="Text Placeholder 6">
            <a:extLst>
              <a:ext uri="{FF2B5EF4-FFF2-40B4-BE49-F238E27FC236}">
                <a16:creationId xmlns:a16="http://schemas.microsoft.com/office/drawing/2014/main" id="{002A1B6B-4513-8043-94F5-6BEAC5574944}"/>
              </a:ext>
            </a:extLst>
          </p:cNvPr>
          <p:cNvSpPr>
            <a:spLocks noGrp="1"/>
          </p:cNvSpPr>
          <p:nvPr>
            <p:ph type="body" sz="quarter" idx="13"/>
          </p:nvPr>
        </p:nvSpPr>
        <p:spPr/>
        <p:txBody>
          <a:bodyPr/>
          <a:lstStyle/>
          <a:p>
            <a:endParaRPr lang="en-US"/>
          </a:p>
        </p:txBody>
      </p:sp>
      <p:pic>
        <p:nvPicPr>
          <p:cNvPr id="8" name="Picture 7">
            <a:extLst>
              <a:ext uri="{FF2B5EF4-FFF2-40B4-BE49-F238E27FC236}">
                <a16:creationId xmlns:a16="http://schemas.microsoft.com/office/drawing/2014/main" id="{56F0CFF6-F8C9-3846-89B3-CAB333F9539D}"/>
              </a:ext>
            </a:extLst>
          </p:cNvPr>
          <p:cNvPicPr>
            <a:picLocks noChangeAspect="1"/>
          </p:cNvPicPr>
          <p:nvPr/>
        </p:nvPicPr>
        <p:blipFill>
          <a:blip r:embed="rId3"/>
          <a:stretch>
            <a:fillRect/>
          </a:stretch>
        </p:blipFill>
        <p:spPr>
          <a:xfrm>
            <a:off x="9759950" y="4388104"/>
            <a:ext cx="1816100" cy="2469896"/>
          </a:xfrm>
          <a:prstGeom prst="rect">
            <a:avLst/>
          </a:prstGeom>
        </p:spPr>
      </p:pic>
    </p:spTree>
    <p:extLst>
      <p:ext uri="{BB962C8B-B14F-4D97-AF65-F5344CB8AC3E}">
        <p14:creationId xmlns:p14="http://schemas.microsoft.com/office/powerpoint/2010/main" val="337136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blinds(horizontal)">
                                      <p:cBhvr>
                                        <p:cTn id="7" dur="500"/>
                                        <p:tgtEl>
                                          <p:spTgt spid="6">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6">
                                            <p:txEl>
                                              <p:pRg st="2" end="2"/>
                                            </p:txEl>
                                          </p:spTgt>
                                        </p:tgtEl>
                                        <p:attrNameLst>
                                          <p:attrName>style.visibility</p:attrName>
                                        </p:attrNameLst>
                                      </p:cBhvr>
                                      <p:to>
                                        <p:strVal val="visible"/>
                                      </p:to>
                                    </p:set>
                                    <p:animEffect transition="in" filter="blinds(horizontal)">
                                      <p:cBhvr>
                                        <p:cTn id="10" dur="500"/>
                                        <p:tgtEl>
                                          <p:spTgt spid="6">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linds(horizontal)">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6">
                                            <p:txEl>
                                              <p:pRg st="3" end="3"/>
                                            </p:txEl>
                                          </p:spTgt>
                                        </p:tgtEl>
                                        <p:attrNameLst>
                                          <p:attrName>style.visibility</p:attrName>
                                        </p:attrNameLst>
                                      </p:cBhvr>
                                      <p:to>
                                        <p:strVal val="visible"/>
                                      </p:to>
                                    </p:set>
                                    <p:animEffect transition="in" filter="blinds(horizontal)">
                                      <p:cBhvr>
                                        <p:cTn id="20" dur="500"/>
                                        <p:tgtEl>
                                          <p:spTgt spid="6">
                                            <p:txEl>
                                              <p:pRg st="3" end="3"/>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animEffect transition="in" filter="blinds(horizontal)">
                                      <p:cBhvr>
                                        <p:cTn id="23" dur="500"/>
                                        <p:tgtEl>
                                          <p:spTgt spid="6">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6">
                                            <p:txEl>
                                              <p:pRg st="5" end="5"/>
                                            </p:txEl>
                                          </p:spTgt>
                                        </p:tgtEl>
                                        <p:attrNameLst>
                                          <p:attrName>style.visibility</p:attrName>
                                        </p:attrNameLst>
                                      </p:cBhvr>
                                      <p:to>
                                        <p:strVal val="visible"/>
                                      </p:to>
                                    </p:set>
                                    <p:animEffect transition="in" filter="blinds(horizontal)">
                                      <p:cBhvr>
                                        <p:cTn id="28" dur="500"/>
                                        <p:tgtEl>
                                          <p:spTgt spid="6">
                                            <p:txEl>
                                              <p:pRg st="5" end="5"/>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animEffect transition="in" filter="blinds(horizontal)">
                                      <p:cBhvr>
                                        <p:cTn id="31"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DC18F9F-F180-D346-96BD-4FADA8A74D2D}"/>
              </a:ext>
            </a:extLst>
          </p:cNvPr>
          <p:cNvSpPr>
            <a:spLocks noGrp="1"/>
          </p:cNvSpPr>
          <p:nvPr>
            <p:ph type="body" sz="quarter" idx="11"/>
          </p:nvPr>
        </p:nvSpPr>
        <p:spPr/>
        <p:txBody>
          <a:bodyPr/>
          <a:lstStyle/>
          <a:p>
            <a:r>
              <a:rPr lang="en-US" sz="2400" b="1" dirty="0"/>
              <a:t>Case: Seattle Children’s Hospital uses AI to move to opioid-free surgery, driving protocol improvements</a:t>
            </a:r>
          </a:p>
          <a:p>
            <a:endParaRPr lang="en-US" sz="2400" b="1" dirty="0"/>
          </a:p>
        </p:txBody>
      </p:sp>
      <p:sp>
        <p:nvSpPr>
          <p:cNvPr id="3" name="Text Placeholder 2">
            <a:extLst>
              <a:ext uri="{FF2B5EF4-FFF2-40B4-BE49-F238E27FC236}">
                <a16:creationId xmlns:a16="http://schemas.microsoft.com/office/drawing/2014/main" id="{5CE0A7DC-F72C-E24F-A077-C9C741B3D7A4}"/>
              </a:ext>
            </a:extLst>
          </p:cNvPr>
          <p:cNvSpPr>
            <a:spLocks noGrp="1"/>
          </p:cNvSpPr>
          <p:nvPr>
            <p:ph type="body" sz="quarter" idx="12"/>
          </p:nvPr>
        </p:nvSpPr>
        <p:spPr/>
        <p:txBody>
          <a:bodyPr/>
          <a:lstStyle/>
          <a:p>
            <a:pPr marL="0" indent="0">
              <a:lnSpc>
                <a:spcPct val="150000"/>
              </a:lnSpc>
              <a:buNone/>
            </a:pPr>
            <a:r>
              <a:rPr lang="en-US" b="1" dirty="0"/>
              <a:t>GOAL: </a:t>
            </a:r>
            <a:r>
              <a:rPr lang="en-US" dirty="0"/>
              <a:t>Bring practical improvements in care to patients much faster</a:t>
            </a:r>
          </a:p>
          <a:p>
            <a:pPr marL="0" indent="0">
              <a:lnSpc>
                <a:spcPct val="150000"/>
              </a:lnSpc>
              <a:buNone/>
            </a:pPr>
            <a:r>
              <a:rPr lang="en-US" b="1" dirty="0"/>
              <a:t>PROPOSAL: </a:t>
            </a:r>
            <a:r>
              <a:rPr lang="en-US" dirty="0"/>
              <a:t>AI-based Mission Control platform</a:t>
            </a:r>
          </a:p>
          <a:p>
            <a:pPr marL="0" indent="0">
              <a:lnSpc>
                <a:spcPct val="150000"/>
              </a:lnSpc>
              <a:buNone/>
            </a:pPr>
            <a:r>
              <a:rPr lang="en-US" b="1" dirty="0"/>
              <a:t>FUNCTIONS: </a:t>
            </a:r>
            <a:r>
              <a:rPr lang="en-US" dirty="0"/>
              <a:t> </a:t>
            </a:r>
          </a:p>
          <a:p>
            <a:pPr>
              <a:lnSpc>
                <a:spcPct val="150000"/>
              </a:lnSpc>
            </a:pPr>
            <a:r>
              <a:rPr lang="en-US" dirty="0"/>
              <a:t>Enable</a:t>
            </a:r>
            <a:r>
              <a:rPr lang="en-US" altLang="zh-CN" dirty="0"/>
              <a:t>s</a:t>
            </a:r>
            <a:r>
              <a:rPr lang="zh-CN" altLang="en-US" dirty="0"/>
              <a:t> </a:t>
            </a:r>
            <a:r>
              <a:rPr lang="en-US" altLang="zh-CN" dirty="0"/>
              <a:t>each</a:t>
            </a:r>
            <a:r>
              <a:rPr lang="zh-CN" altLang="en-US" dirty="0"/>
              <a:t> </a:t>
            </a:r>
            <a:r>
              <a:rPr lang="en-US" altLang="zh-CN" dirty="0"/>
              <a:t>staff</a:t>
            </a:r>
            <a:r>
              <a:rPr lang="en-US" dirty="0"/>
              <a:t> to </a:t>
            </a:r>
            <a:r>
              <a:rPr lang="en-US" altLang="zh-CN" dirty="0"/>
              <a:t>i</a:t>
            </a:r>
            <a:r>
              <a:rPr lang="en-US" dirty="0"/>
              <a:t>nteractively monitor and evaluate clinical metrics</a:t>
            </a:r>
          </a:p>
          <a:p>
            <a:pPr>
              <a:lnSpc>
                <a:spcPct val="150000"/>
              </a:lnSpc>
            </a:pPr>
            <a:r>
              <a:rPr lang="en-US" dirty="0"/>
              <a:t>Continuously assess and adapt treatment protocols and workflows</a:t>
            </a:r>
          </a:p>
          <a:p>
            <a:pPr>
              <a:lnSpc>
                <a:spcPct val="150000"/>
              </a:lnSpc>
            </a:pPr>
            <a:r>
              <a:rPr lang="en-US" dirty="0"/>
              <a:t>Make it easy for staff to distinguish actual data signals from noise</a:t>
            </a:r>
          </a:p>
          <a:p>
            <a:pPr marL="0" indent="0">
              <a:buNone/>
            </a:pPr>
            <a:endParaRPr lang="en-US" dirty="0"/>
          </a:p>
          <a:p>
            <a:pPr marL="0" indent="0">
              <a:buNone/>
            </a:pPr>
            <a:endParaRPr lang="en-US" dirty="0"/>
          </a:p>
          <a:p>
            <a:endParaRPr lang="en-US" dirty="0"/>
          </a:p>
          <a:p>
            <a:pPr marL="0" indent="0">
              <a:buNone/>
            </a:pPr>
            <a:endParaRPr lang="en-US" dirty="0"/>
          </a:p>
        </p:txBody>
      </p:sp>
      <p:sp>
        <p:nvSpPr>
          <p:cNvPr id="4" name="Text Placeholder 3">
            <a:extLst>
              <a:ext uri="{FF2B5EF4-FFF2-40B4-BE49-F238E27FC236}">
                <a16:creationId xmlns:a16="http://schemas.microsoft.com/office/drawing/2014/main" id="{B79DD741-968C-9F43-9DBC-BCA818EF8830}"/>
              </a:ext>
            </a:extLst>
          </p:cNvPr>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2579112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DDA1769-18E8-BA45-834E-1B3B7F024807}"/>
              </a:ext>
            </a:extLst>
          </p:cNvPr>
          <p:cNvSpPr>
            <a:spLocks noGrp="1"/>
          </p:cNvSpPr>
          <p:nvPr>
            <p:ph type="body" sz="quarter" idx="11"/>
          </p:nvPr>
        </p:nvSpPr>
        <p:spPr/>
        <p:txBody>
          <a:bodyPr/>
          <a:lstStyle/>
          <a:p>
            <a:pPr lvl="0"/>
            <a:r>
              <a:rPr lang="en-US" sz="2400" b="1" dirty="0"/>
              <a:t>Case: Seattle Children’s Hospital uses AI to move to opioid-free surgery, driving protocol improvements (</a:t>
            </a:r>
            <a:r>
              <a:rPr lang="en-US" sz="2400" b="1" dirty="0" err="1"/>
              <a:t>Cont</a:t>
            </a:r>
            <a:r>
              <a:rPr lang="en-US" sz="2400" b="1" dirty="0"/>
              <a:t>)</a:t>
            </a:r>
          </a:p>
          <a:p>
            <a:endParaRPr lang="en-US" dirty="0"/>
          </a:p>
        </p:txBody>
      </p:sp>
      <p:sp>
        <p:nvSpPr>
          <p:cNvPr id="3" name="Text Placeholder 2">
            <a:extLst>
              <a:ext uri="{FF2B5EF4-FFF2-40B4-BE49-F238E27FC236}">
                <a16:creationId xmlns:a16="http://schemas.microsoft.com/office/drawing/2014/main" id="{56161DD8-0E08-7C42-8B7C-E7960C5A61C1}"/>
              </a:ext>
            </a:extLst>
          </p:cNvPr>
          <p:cNvSpPr>
            <a:spLocks noGrp="1"/>
          </p:cNvSpPr>
          <p:nvPr>
            <p:ph type="body" sz="quarter" idx="12"/>
          </p:nvPr>
        </p:nvSpPr>
        <p:spPr/>
        <p:txBody>
          <a:bodyPr/>
          <a:lstStyle/>
          <a:p>
            <a:pPr marL="0" indent="0">
              <a:lnSpc>
                <a:spcPct val="150000"/>
              </a:lnSpc>
              <a:buNone/>
            </a:pPr>
            <a:r>
              <a:rPr lang="en-US" dirty="0"/>
              <a:t>RESULTS: </a:t>
            </a:r>
          </a:p>
          <a:p>
            <a:pPr>
              <a:lnSpc>
                <a:spcPct val="150000"/>
              </a:lnSpc>
            </a:pPr>
            <a:r>
              <a:rPr lang="en-US" dirty="0"/>
              <a:t>Implement an opioid-free anesthesia protocol for outpatient tonsillectomy surgery in 12 weeks </a:t>
            </a:r>
          </a:p>
          <a:p>
            <a:pPr>
              <a:lnSpc>
                <a:spcPct val="150000"/>
              </a:lnSpc>
            </a:pPr>
            <a:r>
              <a:rPr lang="en-US" dirty="0"/>
              <a:t>Reduce intraoperative opioid administration from 84% to 8%</a:t>
            </a:r>
          </a:p>
          <a:p>
            <a:pPr>
              <a:lnSpc>
                <a:spcPct val="150000"/>
              </a:lnSpc>
            </a:pPr>
            <a:r>
              <a:rPr lang="en-US" dirty="0"/>
              <a:t>Post-operative morphine administration dropped from 11% to 6%</a:t>
            </a:r>
          </a:p>
          <a:p>
            <a:pPr>
              <a:lnSpc>
                <a:spcPct val="150000"/>
              </a:lnSpc>
            </a:pPr>
            <a:r>
              <a:rPr lang="en-US" dirty="0"/>
              <a:t>85% reduction in analgesic medication costs</a:t>
            </a:r>
          </a:p>
          <a:p>
            <a:pPr>
              <a:lnSpc>
                <a:spcPct val="150000"/>
              </a:lnSpc>
            </a:pPr>
            <a:r>
              <a:rPr lang="en-US" dirty="0"/>
              <a:t>Increased patient satisfaction scores</a:t>
            </a:r>
          </a:p>
          <a:p>
            <a:pPr>
              <a:lnSpc>
                <a:spcPct val="150000"/>
              </a:lnSpc>
            </a:pPr>
            <a:endParaRPr lang="en-US" dirty="0"/>
          </a:p>
        </p:txBody>
      </p:sp>
      <p:sp>
        <p:nvSpPr>
          <p:cNvPr id="4" name="Text Placeholder 3">
            <a:extLst>
              <a:ext uri="{FF2B5EF4-FFF2-40B4-BE49-F238E27FC236}">
                <a16:creationId xmlns:a16="http://schemas.microsoft.com/office/drawing/2014/main" id="{D342462B-7033-974E-88B7-15372759A4C1}"/>
              </a:ext>
            </a:extLst>
          </p:cNvPr>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9570905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B082A7F-E253-BD48-A78A-6BB301068A53}"/>
              </a:ext>
            </a:extLst>
          </p:cNvPr>
          <p:cNvSpPr>
            <a:spLocks noGrp="1"/>
          </p:cNvSpPr>
          <p:nvPr>
            <p:ph type="body" sz="quarter" idx="11"/>
          </p:nvPr>
        </p:nvSpPr>
        <p:spPr/>
        <p:txBody>
          <a:bodyPr/>
          <a:lstStyle/>
          <a:p>
            <a:pPr lvl="0"/>
            <a:r>
              <a:rPr lang="en-US" sz="2400" b="1" dirty="0"/>
              <a:t>Case: Seattle Children’s Hospital uses AI to move to opioid-free surgery, driving protocol improvements (</a:t>
            </a:r>
            <a:r>
              <a:rPr lang="en-US" sz="2400" b="1" dirty="0" err="1"/>
              <a:t>Cont</a:t>
            </a:r>
            <a:r>
              <a:rPr lang="en-US" sz="2400" b="1" dirty="0"/>
              <a:t>)</a:t>
            </a:r>
          </a:p>
          <a:p>
            <a:endParaRPr lang="en-US" dirty="0"/>
          </a:p>
        </p:txBody>
      </p:sp>
      <p:sp>
        <p:nvSpPr>
          <p:cNvPr id="3" name="Text Placeholder 2">
            <a:extLst>
              <a:ext uri="{FF2B5EF4-FFF2-40B4-BE49-F238E27FC236}">
                <a16:creationId xmlns:a16="http://schemas.microsoft.com/office/drawing/2014/main" id="{1669B258-327C-6C4B-BC62-5A58939270B3}"/>
              </a:ext>
            </a:extLst>
          </p:cNvPr>
          <p:cNvSpPr>
            <a:spLocks noGrp="1"/>
          </p:cNvSpPr>
          <p:nvPr>
            <p:ph type="body" sz="quarter" idx="12"/>
          </p:nvPr>
        </p:nvSpPr>
        <p:spPr/>
        <p:txBody>
          <a:bodyPr/>
          <a:lstStyle/>
          <a:p>
            <a:r>
              <a:rPr lang="en-US" dirty="0"/>
              <a:t>Advice from staff at Seattle Children’s Hospital </a:t>
            </a:r>
          </a:p>
          <a:p>
            <a:pPr marL="0" indent="0" algn="just">
              <a:lnSpc>
                <a:spcPct val="150000"/>
              </a:lnSpc>
              <a:buNone/>
            </a:pPr>
            <a:r>
              <a:rPr lang="en-US" dirty="0"/>
              <a:t>“Healthcare institutions need to invest not just in creating and storing data, but also in putting tools directly into their clinicians’ hands that empower them to leverage that data to improve patient care and optimize critical resources.”</a:t>
            </a:r>
          </a:p>
        </p:txBody>
      </p:sp>
      <p:sp>
        <p:nvSpPr>
          <p:cNvPr id="4" name="Text Placeholder 3">
            <a:extLst>
              <a:ext uri="{FF2B5EF4-FFF2-40B4-BE49-F238E27FC236}">
                <a16:creationId xmlns:a16="http://schemas.microsoft.com/office/drawing/2014/main" id="{F930C998-9CD3-7E4A-A1D9-34F058D71B12}"/>
              </a:ext>
            </a:extLst>
          </p:cNvPr>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41324424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96B6F5E-F0D6-8C41-AF57-297BA4F637AF}"/>
              </a:ext>
            </a:extLst>
          </p:cNvPr>
          <p:cNvSpPr>
            <a:spLocks noGrp="1"/>
          </p:cNvSpPr>
          <p:nvPr>
            <p:ph type="body" sz="quarter" idx="11"/>
          </p:nvPr>
        </p:nvSpPr>
        <p:spPr/>
        <p:txBody>
          <a:bodyPr/>
          <a:lstStyle/>
          <a:p>
            <a:r>
              <a:rPr lang="en-US" sz="2400" b="1" dirty="0"/>
              <a:t>References</a:t>
            </a:r>
          </a:p>
        </p:txBody>
      </p:sp>
      <p:sp>
        <p:nvSpPr>
          <p:cNvPr id="3" name="Text Placeholder 2">
            <a:extLst>
              <a:ext uri="{FF2B5EF4-FFF2-40B4-BE49-F238E27FC236}">
                <a16:creationId xmlns:a16="http://schemas.microsoft.com/office/drawing/2014/main" id="{A4F86B7B-4E6A-FA43-935B-A15D005D04C1}"/>
              </a:ext>
            </a:extLst>
          </p:cNvPr>
          <p:cNvSpPr>
            <a:spLocks noGrp="1"/>
          </p:cNvSpPr>
          <p:nvPr>
            <p:ph type="body" sz="quarter" idx="12"/>
          </p:nvPr>
        </p:nvSpPr>
        <p:spPr/>
        <p:txBody>
          <a:bodyPr/>
          <a:lstStyle/>
          <a:p>
            <a:r>
              <a:rPr lang="en-US" dirty="0"/>
              <a:t>https://www.ncbi.nlm.nih.gov/pmc/articles/PMC3241518/</a:t>
            </a:r>
          </a:p>
          <a:p>
            <a:r>
              <a:rPr lang="en-US" dirty="0"/>
              <a:t>https://www.healthcareitnews.com/news/hospital-uses-ai-move-opioid-free-surgery-driving-protocol-improvements</a:t>
            </a:r>
          </a:p>
          <a:p>
            <a:r>
              <a:rPr lang="en-US" dirty="0"/>
              <a:t>https://www.universityaffairs.ca/opinion/in-my-opinion/closing-17-year-gap-scientific-evidence-patient-care</a:t>
            </a:r>
          </a:p>
          <a:p>
            <a:r>
              <a:rPr lang="en-US" dirty="0"/>
              <a:t>https://pubmed.ncbi.nlm.nih.gov/25775163/?from_single_result=PMID%3A+25775163</a:t>
            </a:r>
          </a:p>
          <a:p>
            <a:r>
              <a:rPr lang="en-US" dirty="0"/>
              <a:t>http://www.ihi.org/resources/Pages/HowtoImprove/ScienceofImprovementTestingChanges.aspx</a:t>
            </a:r>
          </a:p>
          <a:p>
            <a:endParaRPr lang="en-US" u="sng" dirty="0"/>
          </a:p>
        </p:txBody>
      </p:sp>
      <p:sp>
        <p:nvSpPr>
          <p:cNvPr id="4" name="Text Placeholder 3">
            <a:extLst>
              <a:ext uri="{FF2B5EF4-FFF2-40B4-BE49-F238E27FC236}">
                <a16:creationId xmlns:a16="http://schemas.microsoft.com/office/drawing/2014/main" id="{C28747E3-AD9C-4143-927B-20ED95DE1156}"/>
              </a:ext>
            </a:extLst>
          </p:cNvPr>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38857763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924DC-B311-9C48-80A2-FC2432A257FB}"/>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4236211744"/>
      </p:ext>
    </p:extLst>
  </p:cSld>
  <p:clrMapOvr>
    <a:masterClrMapping/>
  </p:clrMapOvr>
</p:sld>
</file>

<file path=ppt/theme/theme1.xml><?xml version="1.0" encoding="utf-8"?>
<a:theme xmlns:a="http://schemas.openxmlformats.org/drawingml/2006/main" name="Cover Title0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Cover Title_1 lin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Cover Title_2 line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Cover Title_3line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Divider Pag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Inside Page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5029</TotalTime>
  <Words>210</Words>
  <Application>Microsoft Macintosh PowerPoint</Application>
  <PresentationFormat>Widescreen</PresentationFormat>
  <Paragraphs>40</Paragraphs>
  <Slides>7</Slides>
  <Notes>3</Notes>
  <HiddenSlides>0</HiddenSlides>
  <MMClips>0</MMClips>
  <ScaleCrop>false</ScaleCrop>
  <HeadingPairs>
    <vt:vector size="6" baseType="variant">
      <vt:variant>
        <vt:lpstr>Fonts Used</vt:lpstr>
      </vt:variant>
      <vt:variant>
        <vt:i4>6</vt:i4>
      </vt:variant>
      <vt:variant>
        <vt:lpstr>Theme</vt:lpstr>
      </vt:variant>
      <vt:variant>
        <vt:i4>6</vt:i4>
      </vt:variant>
      <vt:variant>
        <vt:lpstr>Slide Titles</vt:lpstr>
      </vt:variant>
      <vt:variant>
        <vt:i4>7</vt:i4>
      </vt:variant>
    </vt:vector>
  </HeadingPairs>
  <TitlesOfParts>
    <vt:vector size="19" baseType="lpstr">
      <vt:lpstr>whitney book</vt:lpstr>
      <vt:lpstr>whitney book</vt:lpstr>
      <vt:lpstr>Whitney Medium</vt:lpstr>
      <vt:lpstr>Whitney-Medium</vt:lpstr>
      <vt:lpstr>Arial</vt:lpstr>
      <vt:lpstr>Calibri</vt:lpstr>
      <vt:lpstr>Cover Title01</vt:lpstr>
      <vt:lpstr>1_Cover Title_1 line</vt:lpstr>
      <vt:lpstr>2_Cover Title_2 lines</vt:lpstr>
      <vt:lpstr>3_Cover Title_3lines</vt:lpstr>
      <vt:lpstr>Divider Page</vt:lpstr>
      <vt:lpstr>Inside Pages</vt:lpstr>
      <vt:lpstr> AI drives protocol improvements:  a Case of Seattle Children’s Hospital  </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Jinman Rong</cp:lastModifiedBy>
  <cp:revision>92</cp:revision>
  <dcterms:created xsi:type="dcterms:W3CDTF">2019-05-29T19:52:32Z</dcterms:created>
  <dcterms:modified xsi:type="dcterms:W3CDTF">2020-06-03T14:31:35Z</dcterms:modified>
</cp:coreProperties>
</file>