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72" r:id="rId8"/>
    <p:sldId id="260" r:id="rId9"/>
    <p:sldId id="273" r:id="rId10"/>
    <p:sldId id="270" r:id="rId11"/>
    <p:sldId id="274" r:id="rId12"/>
    <p:sldId id="261" r:id="rId13"/>
    <p:sldId id="27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3516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75696" y="2355726"/>
            <a:ext cx="8520600" cy="1116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5696" y="343584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800" dirty="0" err="1" smtClean="0"/>
              <a:t>Siwa</a:t>
            </a:r>
            <a:r>
              <a:rPr lang="en-GB" sz="1800" dirty="0" smtClean="0"/>
              <a:t> </a:t>
            </a:r>
            <a:r>
              <a:rPr lang="en-GB" sz="1800" dirty="0" err="1" smtClean="0"/>
              <a:t>Sardjoemissier</a:t>
            </a:r>
            <a:r>
              <a:rPr lang="en-GB" sz="1800" dirty="0" smtClean="0"/>
              <a:t>, Bas </a:t>
            </a:r>
            <a:r>
              <a:rPr lang="en-GB" sz="1800" dirty="0" err="1" smtClean="0"/>
              <a:t>Zwanenburg</a:t>
            </a:r>
            <a:r>
              <a:rPr lang="en-GB" sz="1800" dirty="0" smtClean="0"/>
              <a:t>, Jesse Emmelot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3131840" y="98757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err="1" smtClean="0"/>
              <a:t>RailNL</a:t>
            </a:r>
            <a:endParaRPr lang="nl-NL" sz="7200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1691680" y="3435846"/>
            <a:ext cx="568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Sla alle unieke routes door het netwerk vanaf elk station op in een lijst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Kies een aantal willekeurige stations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Bepaal de best scorende route vanaf het eerste station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Bepaal de best scorende route vanaf het tweede station in combinatie met de al bepaalde route van de eerste. 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Overige routes houden rekening met alle voorgaande </a:t>
            </a:r>
            <a:r>
              <a:rPr lang="nl-NL" dirty="0" smtClean="0">
                <a:solidFill>
                  <a:schemeClr val="tx1"/>
                </a:solidFill>
              </a:rPr>
              <a:t>routes</a:t>
            </a:r>
          </a:p>
          <a:p>
            <a:pPr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- Slecht toepasbaar op heel Nederland wegens groot aantal opties door netwerk</a:t>
            </a:r>
            <a:endParaRPr lang="nl-NL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nl-NL" dirty="0" smtClean="0"/>
          </a:p>
          <a:p>
            <a:pPr indent="0">
              <a:buNone/>
            </a:pP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635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 resultaten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9" t="9469" r="15896" b="9395"/>
          <a:stretch/>
        </p:blipFill>
        <p:spPr>
          <a:xfrm>
            <a:off x="179512" y="1275606"/>
            <a:ext cx="3599035" cy="347049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57" y="1347614"/>
            <a:ext cx="4278807" cy="3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7999413" y="471224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Iteraties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rot="16200000">
            <a:off x="3861793" y="140975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Scores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49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</a:t>
            </a:r>
            <a:endParaRPr lang="en-GB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51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 smtClean="0">
                <a:solidFill>
                  <a:schemeClr val="dk1"/>
                </a:solidFill>
              </a:rPr>
              <a:t>Waarde</a:t>
            </a:r>
            <a:r>
              <a:rPr lang="en-GB" sz="2400" dirty="0" smtClean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toekennen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aan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alle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verbindingen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>
                <a:solidFill>
                  <a:schemeClr val="dk1"/>
                </a:solidFill>
              </a:rPr>
              <a:t>Waarde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updaten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na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iedere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nieuwe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verbinding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>
                <a:solidFill>
                  <a:schemeClr val="dk1"/>
                </a:solidFill>
              </a:rPr>
              <a:t>Hoogste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waarde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eerst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>
                <a:solidFill>
                  <a:schemeClr val="dk1"/>
                </a:solidFill>
              </a:rPr>
              <a:t>P/1-verbinding per </a:t>
            </a:r>
            <a:r>
              <a:rPr lang="en-GB" sz="2400" dirty="0" err="1">
                <a:solidFill>
                  <a:schemeClr val="dk1"/>
                </a:solidFill>
              </a:rPr>
              <a:t>trein</a:t>
            </a:r>
            <a:endParaRPr lang="en-GB" sz="24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424" y="2211710"/>
            <a:ext cx="3466449" cy="25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Greedy</a:t>
            </a:r>
            <a:r>
              <a:rPr lang="nl-NL" dirty="0" smtClean="0"/>
              <a:t>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9584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/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Het maken van een lijnvoering van treinen in Holland of nationaal.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Holland: 22 stations, maximaal 7 trajecten, elk maximaal 120 minuten lang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Nationaal: 61 stations, maximaal 20 trajecten, elk maximaal 180 minuten lang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Enkele stations zijn ‘kritiek’ en belangrijker om bezocht te worden. Elke directe verbinding met een      kritiek station is een kritieke </a:t>
            </a:r>
            <a:r>
              <a:rPr lang="nl-NL" sz="1400" u="sng" dirty="0" smtClean="0">
                <a:solidFill>
                  <a:schemeClr val="tx1"/>
                </a:solidFill>
              </a:rPr>
              <a:t>verbinding</a:t>
            </a:r>
            <a:r>
              <a:rPr lang="nl-NL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Score hangt af van: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percentage van bereden kritieke verbindingen (meer = beter)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aantal trajecten (minder = beter)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totaal aantal minuten van alle trajecten (minder = beter)</a:t>
            </a:r>
          </a:p>
          <a:p>
            <a:pPr indent="0">
              <a:buNone/>
            </a:pPr>
            <a:r>
              <a:rPr lang="nl-NL" sz="1400" b="1" dirty="0">
                <a:solidFill>
                  <a:schemeClr val="tx1"/>
                </a:solidFill>
              </a:rPr>
              <a:t> </a:t>
            </a:r>
            <a:r>
              <a:rPr lang="nl-NL" sz="1400" b="1" dirty="0" smtClean="0">
                <a:solidFill>
                  <a:schemeClr val="tx1"/>
                </a:solidFill>
              </a:rPr>
              <a:t>Score = percentage*10000 – (trajecten*20 + minuten/100000)</a:t>
            </a:r>
          </a:p>
          <a:p>
            <a:pPr indent="0">
              <a:buNone/>
            </a:pPr>
            <a:endParaRPr lang="nl-NL" sz="1400" dirty="0" smtClean="0"/>
          </a:p>
          <a:p>
            <a:pPr indent="0">
              <a:buNone/>
            </a:pPr>
            <a:r>
              <a:rPr lang="nl-NL" sz="1400" dirty="0" smtClean="0"/>
              <a:t>     </a:t>
            </a: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923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 smtClean="0"/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Benadering: </a:t>
            </a:r>
            <a:r>
              <a:rPr lang="nl-NL" sz="1600" b="1" dirty="0" smtClean="0">
                <a:solidFill>
                  <a:schemeClr val="tx1"/>
                </a:solidFill>
              </a:rPr>
              <a:t>(S! / (S - T)!) * O</a:t>
            </a:r>
            <a:r>
              <a:rPr lang="nl-NL" sz="1600" b="1" baseline="30000" dirty="0" smtClean="0">
                <a:solidFill>
                  <a:schemeClr val="tx1"/>
                </a:solidFill>
              </a:rPr>
              <a:t>T</a:t>
            </a:r>
            <a:br>
              <a:rPr lang="nl-NL" sz="1600" b="1" baseline="300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S = aantal stations in netwerk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</a:t>
            </a:r>
            <a:r>
              <a:rPr lang="nl-NL" sz="1600" b="1" dirty="0" smtClean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T = aantal trajecten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O = gemiddeld aantal opties door netwerk vanaf beginpunt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Holland: </a:t>
            </a:r>
            <a:r>
              <a:rPr lang="nl-NL" sz="1600" b="1" dirty="0" smtClean="0">
                <a:solidFill>
                  <a:schemeClr val="tx1"/>
                </a:solidFill>
              </a:rPr>
              <a:t>6,72*10</a:t>
            </a:r>
            <a:r>
              <a:rPr lang="nl-NL" sz="1600" b="1" baseline="30000" dirty="0" smtClean="0">
                <a:solidFill>
                  <a:schemeClr val="tx1"/>
                </a:solidFill>
              </a:rPr>
              <a:t>20</a:t>
            </a:r>
            <a:endParaRPr lang="nl-NL" sz="1600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Nationaal: ….</a:t>
            </a:r>
          </a:p>
          <a:p>
            <a:pPr indent="0">
              <a:buNone/>
            </a:pPr>
            <a:endParaRPr lang="nl-NL" sz="1400" dirty="0" smtClean="0"/>
          </a:p>
          <a:p>
            <a:pPr indent="0">
              <a:buNone/>
            </a:pPr>
            <a:r>
              <a:rPr lang="nl-NL" sz="1400" dirty="0" smtClean="0"/>
              <a:t>     </a:t>
            </a: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4133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Oplossingsstrategieën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 smtClean="0"/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Vier algoritmes: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random 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hill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</a:rPr>
              <a:t>climber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breadth</a:t>
            </a:r>
            <a:r>
              <a:rPr lang="nl-NL" sz="1600" dirty="0">
                <a:solidFill>
                  <a:schemeClr val="tx1"/>
                </a:solidFill>
              </a:rPr>
              <a:t>-</a:t>
            </a:r>
            <a:r>
              <a:rPr lang="nl-NL" sz="1600" dirty="0" smtClean="0">
                <a:solidFill>
                  <a:schemeClr val="tx1"/>
                </a:solidFill>
              </a:rPr>
              <a:t>first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greedy</a:t>
            </a:r>
            <a:endParaRPr lang="nl-NL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Score distributies van alle algoritmes direct met elkaar vergelijken.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Hoogste score verloop voor zoveel mogelijk iteraties van elk algoritme bijhouden.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Beste scorende lijnvoering van elk algoritme plotten in een figuur.</a:t>
            </a:r>
          </a:p>
          <a:p>
            <a:pPr indent="0">
              <a:buNone/>
            </a:pPr>
            <a:r>
              <a:rPr lang="nl-NL" sz="1400" dirty="0" smtClean="0">
                <a:solidFill>
                  <a:schemeClr val="tx1"/>
                </a:solidFill>
              </a:rPr>
              <a:t>     </a:t>
            </a:r>
            <a:r>
              <a:rPr lang="nl-NL" sz="1400" dirty="0">
                <a:solidFill>
                  <a:schemeClr val="tx1"/>
                </a:solidFill>
              </a:rPr>
              <a:t>	</a:t>
            </a:r>
            <a:endParaRPr lang="nl-NL" sz="1400" dirty="0" smtClean="0">
              <a:solidFill>
                <a:schemeClr val="tx1"/>
              </a:solidFill>
            </a:endParaRPr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2851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Figuren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10586" r="16913" b="11288"/>
          <a:stretch/>
        </p:blipFill>
        <p:spPr>
          <a:xfrm>
            <a:off x="1580804" y="915566"/>
            <a:ext cx="2743200" cy="3429001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1403648" y="900212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10108" r="28750" b="12242"/>
          <a:stretch/>
        </p:blipFill>
        <p:spPr>
          <a:xfrm>
            <a:off x="4908500" y="676250"/>
            <a:ext cx="3263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Pak een willekeurig station, en een willekeurig station dat hier direct aan is verbonden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Voeg dit verbonden station toe aan de route en doe vanaf hier hetzelfde.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Blijf willekeurige verbindingen toevoegen aan de route totdat de tijdslimiet is bereikt.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Heen en weer gaan is mogelijk, evenals rondjes rijden</a:t>
            </a:r>
            <a:r>
              <a:rPr lang="nl-NL" sz="1600" dirty="0"/>
              <a:t>	</a:t>
            </a:r>
            <a:endParaRPr lang="nl-NL" sz="1600" dirty="0" smtClean="0"/>
          </a:p>
          <a:p>
            <a:pPr lvl="6"/>
            <a:endParaRPr lang="nl-NL" sz="105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1890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085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climber</a:t>
            </a:r>
            <a:b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Begin met </a:t>
            </a:r>
            <a:r>
              <a:rPr lang="en-GB" dirty="0" err="1" smtClean="0">
                <a:solidFill>
                  <a:schemeClr val="dk1"/>
                </a:solidFill>
              </a:rPr>
              <a:t>een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aantal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willekeurige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trajecten</a:t>
            </a:r>
            <a:endParaRPr lang="en-GB" dirty="0" smtClean="0">
              <a:solidFill>
                <a:schemeClr val="dk1"/>
              </a:solidFill>
            </a:endParaRP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Pak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willekeurig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station</a:t>
            </a: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dk1"/>
                </a:solidFill>
              </a:rPr>
              <a:t>Vervang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station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zorg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ervoor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dat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aansluit</a:t>
            </a:r>
            <a:r>
              <a:rPr lang="en-GB" dirty="0">
                <a:solidFill>
                  <a:schemeClr val="dk1"/>
                </a:solidFill>
              </a:rPr>
              <a:t> op de </a:t>
            </a:r>
            <a:r>
              <a:rPr lang="en-GB" dirty="0" err="1">
                <a:solidFill>
                  <a:schemeClr val="dk1"/>
                </a:solidFill>
              </a:rPr>
              <a:t>voorgaande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volgende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stations</a:t>
            </a: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Simulated </a:t>
            </a:r>
            <a:r>
              <a:rPr lang="en-GB" dirty="0">
                <a:solidFill>
                  <a:schemeClr val="dk1"/>
                </a:solidFill>
              </a:rPr>
              <a:t>annealing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92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230</Words>
  <Application>Microsoft Office PowerPoint</Application>
  <PresentationFormat>Diavoorstelling (16:9)</PresentationFormat>
  <Paragraphs>56</Paragraphs>
  <Slides>13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Simple Light</vt:lpstr>
      <vt:lpstr>On Track</vt:lpstr>
      <vt:lpstr>Opdracht</vt:lpstr>
      <vt:lpstr>Toestandsruimte</vt:lpstr>
      <vt:lpstr>Oplossingsstrategieën</vt:lpstr>
      <vt:lpstr>Figuren</vt:lpstr>
      <vt:lpstr>Random </vt:lpstr>
      <vt:lpstr>Random resultaten </vt:lpstr>
      <vt:lpstr>Hill climber </vt:lpstr>
      <vt:lpstr>Hill climber resultaten </vt:lpstr>
      <vt:lpstr>Breadth-first </vt:lpstr>
      <vt:lpstr>Breadth-first resultaten  </vt:lpstr>
      <vt:lpstr>Greedy</vt:lpstr>
      <vt:lpstr>Greedy resultaten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Track</dc:title>
  <dc:creator>Jesse E</dc:creator>
  <cp:lastModifiedBy>Jesse E</cp:lastModifiedBy>
  <cp:revision>29</cp:revision>
  <dcterms:modified xsi:type="dcterms:W3CDTF">2017-12-18T19:32:18Z</dcterms:modified>
</cp:coreProperties>
</file>