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4630400" cy="9134475"/>
  <p:notesSz cx="6858000" cy="9144000"/>
  <p:defaultTextStyle>
    <a:defPPr>
      <a:defRPr lang="en-US"/>
    </a:defPPr>
    <a:lvl1pPr marL="0" algn="l" defTabSz="135797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78988" algn="l" defTabSz="135797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57975" algn="l" defTabSz="135797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36963" algn="l" defTabSz="135797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15951" algn="l" defTabSz="135797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394939" algn="l" defTabSz="135797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073926" algn="l" defTabSz="135797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52914" algn="l" defTabSz="135797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31902" algn="l" defTabSz="135797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54" y="-102"/>
      </p:cViewPr>
      <p:guideLst>
        <p:guide orient="horz" pos="2877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837608"/>
            <a:ext cx="12435840" cy="19579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5176202"/>
            <a:ext cx="10241280" cy="23343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78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7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6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5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4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3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2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19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7072-EF34-4ECE-BDE1-C2D432F991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744B-1AC9-400A-872C-04EB7C1C03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7072-EF34-4ECE-BDE1-C2D432F991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744B-1AC9-400A-872C-04EB7C1C03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972280" y="486327"/>
            <a:ext cx="5265421" cy="103820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0942" y="486327"/>
            <a:ext cx="15557499" cy="103820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7072-EF34-4ECE-BDE1-C2D432F991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744B-1AC9-400A-872C-04EB7C1C03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7072-EF34-4ECE-BDE1-C2D432F991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744B-1AC9-400A-872C-04EB7C1C03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869747"/>
            <a:ext cx="12435840" cy="1814208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871581"/>
            <a:ext cx="12435840" cy="1998166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78988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5797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3696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15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39493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07392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75291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3190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7072-EF34-4ECE-BDE1-C2D432F991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744B-1AC9-400A-872C-04EB7C1C03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941" y="2839723"/>
            <a:ext cx="10411459" cy="8028611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26241" y="2839723"/>
            <a:ext cx="10411461" cy="8028611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7072-EF34-4ECE-BDE1-C2D432F991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744B-1AC9-400A-872C-04EB7C1C03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65802"/>
            <a:ext cx="13167360" cy="152241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44685"/>
            <a:ext cx="6464301" cy="85212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8988" indent="0">
              <a:buNone/>
              <a:defRPr sz="3000" b="1"/>
            </a:lvl2pPr>
            <a:lvl3pPr marL="1357975" indent="0">
              <a:buNone/>
              <a:defRPr sz="2700" b="1"/>
            </a:lvl3pPr>
            <a:lvl4pPr marL="2036963" indent="0">
              <a:buNone/>
              <a:defRPr sz="2400" b="1"/>
            </a:lvl4pPr>
            <a:lvl5pPr marL="2715951" indent="0">
              <a:buNone/>
              <a:defRPr sz="2400" b="1"/>
            </a:lvl5pPr>
            <a:lvl6pPr marL="3394939" indent="0">
              <a:buNone/>
              <a:defRPr sz="2400" b="1"/>
            </a:lvl6pPr>
            <a:lvl7pPr marL="4073926" indent="0">
              <a:buNone/>
              <a:defRPr sz="2400" b="1"/>
            </a:lvl7pPr>
            <a:lvl8pPr marL="4752914" indent="0">
              <a:buNone/>
              <a:defRPr sz="2400" b="1"/>
            </a:lvl8pPr>
            <a:lvl9pPr marL="5431902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896813"/>
            <a:ext cx="6464301" cy="5262896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2044685"/>
            <a:ext cx="6466840" cy="85212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8988" indent="0">
              <a:buNone/>
              <a:defRPr sz="3000" b="1"/>
            </a:lvl2pPr>
            <a:lvl3pPr marL="1357975" indent="0">
              <a:buNone/>
              <a:defRPr sz="2700" b="1"/>
            </a:lvl3pPr>
            <a:lvl4pPr marL="2036963" indent="0">
              <a:buNone/>
              <a:defRPr sz="2400" b="1"/>
            </a:lvl4pPr>
            <a:lvl5pPr marL="2715951" indent="0">
              <a:buNone/>
              <a:defRPr sz="2400" b="1"/>
            </a:lvl5pPr>
            <a:lvl6pPr marL="3394939" indent="0">
              <a:buNone/>
              <a:defRPr sz="2400" b="1"/>
            </a:lvl6pPr>
            <a:lvl7pPr marL="4073926" indent="0">
              <a:buNone/>
              <a:defRPr sz="2400" b="1"/>
            </a:lvl7pPr>
            <a:lvl8pPr marL="4752914" indent="0">
              <a:buNone/>
              <a:defRPr sz="2400" b="1"/>
            </a:lvl8pPr>
            <a:lvl9pPr marL="5431902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896813"/>
            <a:ext cx="6466840" cy="5262896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7072-EF34-4ECE-BDE1-C2D432F991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744B-1AC9-400A-872C-04EB7C1C03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7072-EF34-4ECE-BDE1-C2D432F991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744B-1AC9-400A-872C-04EB7C1C03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7072-EF34-4ECE-BDE1-C2D432F991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744B-1AC9-400A-872C-04EB7C1C03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1" y="363687"/>
            <a:ext cx="4813301" cy="1547786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63688"/>
            <a:ext cx="8178800" cy="7796021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911474"/>
            <a:ext cx="4813301" cy="6248235"/>
          </a:xfrm>
        </p:spPr>
        <p:txBody>
          <a:bodyPr/>
          <a:lstStyle>
            <a:lvl1pPr marL="0" indent="0">
              <a:buNone/>
              <a:defRPr sz="2100"/>
            </a:lvl1pPr>
            <a:lvl2pPr marL="678988" indent="0">
              <a:buNone/>
              <a:defRPr sz="1800"/>
            </a:lvl2pPr>
            <a:lvl3pPr marL="1357975" indent="0">
              <a:buNone/>
              <a:defRPr sz="1500"/>
            </a:lvl3pPr>
            <a:lvl4pPr marL="2036963" indent="0">
              <a:buNone/>
              <a:defRPr sz="1300"/>
            </a:lvl4pPr>
            <a:lvl5pPr marL="2715951" indent="0">
              <a:buNone/>
              <a:defRPr sz="1300"/>
            </a:lvl5pPr>
            <a:lvl6pPr marL="3394939" indent="0">
              <a:buNone/>
              <a:defRPr sz="1300"/>
            </a:lvl6pPr>
            <a:lvl7pPr marL="4073926" indent="0">
              <a:buNone/>
              <a:defRPr sz="1300"/>
            </a:lvl7pPr>
            <a:lvl8pPr marL="4752914" indent="0">
              <a:buNone/>
              <a:defRPr sz="1300"/>
            </a:lvl8pPr>
            <a:lvl9pPr marL="543190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7072-EF34-4ECE-BDE1-C2D432F991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744B-1AC9-400A-872C-04EB7C1C03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6394132"/>
            <a:ext cx="8778240" cy="754864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816182"/>
            <a:ext cx="8778240" cy="5480685"/>
          </a:xfrm>
        </p:spPr>
        <p:txBody>
          <a:bodyPr/>
          <a:lstStyle>
            <a:lvl1pPr marL="0" indent="0">
              <a:buNone/>
              <a:defRPr sz="4800"/>
            </a:lvl1pPr>
            <a:lvl2pPr marL="678988" indent="0">
              <a:buNone/>
              <a:defRPr sz="4200"/>
            </a:lvl2pPr>
            <a:lvl3pPr marL="1357975" indent="0">
              <a:buNone/>
              <a:defRPr sz="3600"/>
            </a:lvl3pPr>
            <a:lvl4pPr marL="2036963" indent="0">
              <a:buNone/>
              <a:defRPr sz="3000"/>
            </a:lvl4pPr>
            <a:lvl5pPr marL="2715951" indent="0">
              <a:buNone/>
              <a:defRPr sz="3000"/>
            </a:lvl5pPr>
            <a:lvl6pPr marL="3394939" indent="0">
              <a:buNone/>
              <a:defRPr sz="3000"/>
            </a:lvl6pPr>
            <a:lvl7pPr marL="4073926" indent="0">
              <a:buNone/>
              <a:defRPr sz="3000"/>
            </a:lvl7pPr>
            <a:lvl8pPr marL="4752914" indent="0">
              <a:buNone/>
              <a:defRPr sz="3000"/>
            </a:lvl8pPr>
            <a:lvl9pPr marL="5431902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7148996"/>
            <a:ext cx="8778240" cy="1072031"/>
          </a:xfrm>
        </p:spPr>
        <p:txBody>
          <a:bodyPr/>
          <a:lstStyle>
            <a:lvl1pPr marL="0" indent="0">
              <a:buNone/>
              <a:defRPr sz="2100"/>
            </a:lvl1pPr>
            <a:lvl2pPr marL="678988" indent="0">
              <a:buNone/>
              <a:defRPr sz="1800"/>
            </a:lvl2pPr>
            <a:lvl3pPr marL="1357975" indent="0">
              <a:buNone/>
              <a:defRPr sz="1500"/>
            </a:lvl3pPr>
            <a:lvl4pPr marL="2036963" indent="0">
              <a:buNone/>
              <a:defRPr sz="1300"/>
            </a:lvl4pPr>
            <a:lvl5pPr marL="2715951" indent="0">
              <a:buNone/>
              <a:defRPr sz="1300"/>
            </a:lvl5pPr>
            <a:lvl6pPr marL="3394939" indent="0">
              <a:buNone/>
              <a:defRPr sz="1300"/>
            </a:lvl6pPr>
            <a:lvl7pPr marL="4073926" indent="0">
              <a:buNone/>
              <a:defRPr sz="1300"/>
            </a:lvl7pPr>
            <a:lvl8pPr marL="4752914" indent="0">
              <a:buNone/>
              <a:defRPr sz="1300"/>
            </a:lvl8pPr>
            <a:lvl9pPr marL="543190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7072-EF34-4ECE-BDE1-C2D432F991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744B-1AC9-400A-872C-04EB7C1C03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65802"/>
            <a:ext cx="13167360" cy="1522413"/>
          </a:xfrm>
          <a:prstGeom prst="rect">
            <a:avLst/>
          </a:prstGeom>
        </p:spPr>
        <p:txBody>
          <a:bodyPr vert="horz" lIns="135798" tIns="67899" rIns="135798" bIns="678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31378"/>
            <a:ext cx="13167360" cy="6028331"/>
          </a:xfrm>
          <a:prstGeom prst="rect">
            <a:avLst/>
          </a:prstGeom>
        </p:spPr>
        <p:txBody>
          <a:bodyPr vert="horz" lIns="135798" tIns="67899" rIns="135798" bIns="678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8466306"/>
            <a:ext cx="3413760" cy="486326"/>
          </a:xfrm>
          <a:prstGeom prst="rect">
            <a:avLst/>
          </a:prstGeom>
        </p:spPr>
        <p:txBody>
          <a:bodyPr vert="horz" lIns="135798" tIns="67899" rIns="135798" bIns="67899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77072-EF34-4ECE-BDE1-C2D432F991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8466306"/>
            <a:ext cx="4632960" cy="486326"/>
          </a:xfrm>
          <a:prstGeom prst="rect">
            <a:avLst/>
          </a:prstGeom>
        </p:spPr>
        <p:txBody>
          <a:bodyPr vert="horz" lIns="135798" tIns="67899" rIns="135798" bIns="67899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8466306"/>
            <a:ext cx="3413760" cy="486326"/>
          </a:xfrm>
          <a:prstGeom prst="rect">
            <a:avLst/>
          </a:prstGeom>
        </p:spPr>
        <p:txBody>
          <a:bodyPr vert="horz" lIns="135798" tIns="67899" rIns="135798" bIns="67899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C744B-1AC9-400A-872C-04EB7C1C03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57975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241" indent="-509241" algn="l" defTabSz="1357975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355" indent="-424367" algn="l" defTabSz="1357975" rtl="0" eaLnBrk="1" latinLnBrk="0" hangingPunct="1">
        <a:spcBef>
          <a:spcPct val="20000"/>
        </a:spcBef>
        <a:buFont typeface="Arial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7469" indent="-339494" algn="l" defTabSz="135797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6457" indent="-339494" algn="l" defTabSz="1357975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5445" indent="-339494" algn="l" defTabSz="1357975" rtl="0" eaLnBrk="1" latinLnBrk="0" hangingPunct="1">
        <a:spcBef>
          <a:spcPct val="20000"/>
        </a:spcBef>
        <a:buFont typeface="Arial" pitchFamily="34" charset="0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4432" indent="-339494" algn="l" defTabSz="1357975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3420" indent="-339494" algn="l" defTabSz="1357975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2408" indent="-339494" algn="l" defTabSz="1357975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1396" indent="-339494" algn="l" defTabSz="1357975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797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8988" algn="l" defTabSz="135797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7975" algn="l" defTabSz="135797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6963" algn="l" defTabSz="135797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5951" algn="l" defTabSz="135797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4939" algn="l" defTabSz="135797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3926" algn="l" defTabSz="135797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2914" algn="l" defTabSz="135797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1902" algn="l" defTabSz="135797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279125" cy="400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0"/>
            <a:ext cx="5580447" cy="432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343401"/>
            <a:ext cx="9604677" cy="4791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601200" y="5862637"/>
            <a:ext cx="486151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01125" cy="662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70515" y="0"/>
            <a:ext cx="5459885" cy="3625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8738" y="652463"/>
            <a:ext cx="11972925" cy="782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i1183.photobucket.com/albums/x470/wind126163/17-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664075" cy="4389438"/>
          </a:xfrm>
          <a:prstGeom prst="rect">
            <a:avLst/>
          </a:prstGeom>
          <a:noFill/>
        </p:spPr>
      </p:pic>
      <p:pic>
        <p:nvPicPr>
          <p:cNvPr id="4100" name="Picture 4" descr="http://i1183.photobucket.com/albums/x470/wind126163/7-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47637"/>
            <a:ext cx="3475038" cy="4237038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05800" y="0"/>
            <a:ext cx="19812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48800" y="5400675"/>
            <a:ext cx="50577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6200000">
            <a:off x="11272559" y="2743479"/>
            <a:ext cx="3190875" cy="2723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Monsanto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jjmcdo1</dc:creator>
  <cp:lastModifiedBy>jjmcdo1</cp:lastModifiedBy>
  <cp:revision>3</cp:revision>
  <dcterms:created xsi:type="dcterms:W3CDTF">2012-03-15T16:06:49Z</dcterms:created>
  <dcterms:modified xsi:type="dcterms:W3CDTF">2012-03-15T19:44:53Z</dcterms:modified>
</cp:coreProperties>
</file>