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382d49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382d49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0382f12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0382f12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382d49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382d49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0382d497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0382d497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382f1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382f1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0382f12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0382f12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382f12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382f12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382f12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382f12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0382f12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0382f12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0382f12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0382f12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fithetechi/Emo_Filters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5000" y="1578400"/>
            <a:ext cx="5379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3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Image processing</a:t>
            </a:r>
            <a:endParaRPr b="1" sz="335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3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 project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46275" y="3157300"/>
            <a:ext cx="360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b="1" lang="zh-TW" sz="1712">
                <a:solidFill>
                  <a:srgbClr val="0F496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4107062045</a:t>
            </a:r>
            <a:endParaRPr b="1" sz="1712">
              <a:solidFill>
                <a:srgbClr val="0F496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b="1" lang="zh-TW" sz="1712">
                <a:solidFill>
                  <a:srgbClr val="0F496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資工四</a:t>
            </a:r>
            <a:endParaRPr b="1" sz="1712">
              <a:solidFill>
                <a:srgbClr val="0F496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b="1" lang="zh-TW" sz="1712">
                <a:solidFill>
                  <a:srgbClr val="0F496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陳冠軒</a:t>
            </a:r>
            <a:endParaRPr b="1" sz="1712">
              <a:solidFill>
                <a:srgbClr val="0F496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462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419375"/>
            <a:ext cx="749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[1] Tania Pouli, Erik Reinhard, Progressive color transfer for images of arbitrary dynamic range, Computers &amp; Graphics; 2011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[2] Safithtechi, Emo_Filters(</a:t>
            </a:r>
            <a:r>
              <a:rPr lang="zh-TW" sz="1600" u="sng">
                <a:latin typeface="Arial"/>
                <a:ea typeface="Arial"/>
                <a:cs typeface="Arial"/>
                <a:sym typeface="Arial"/>
                <a:hlinkClick r:id="rId3"/>
              </a:rPr>
              <a:t>https://github.com/safithetechi/Emo_Filters.git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); 2020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000"/>
              <a:t>Thanks~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191650" y="583300"/>
            <a:ext cx="71691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目錄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zh-TW" sz="266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6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zh-TW" sz="2660">
                <a:latin typeface="Arial"/>
                <a:ea typeface="Arial"/>
                <a:cs typeface="Arial"/>
                <a:sym typeface="Arial"/>
              </a:rPr>
              <a:t>Method</a:t>
            </a:r>
            <a:endParaRPr sz="26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zh-TW" sz="2660">
                <a:latin typeface="Arial"/>
                <a:ea typeface="Arial"/>
                <a:cs typeface="Arial"/>
                <a:sym typeface="Arial"/>
              </a:rPr>
              <a:t>Result</a:t>
            </a:r>
            <a:endParaRPr sz="26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zh-TW" sz="266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6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zh-TW" sz="266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6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Introduction</a:t>
            </a:r>
            <a:endParaRPr b="1"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210975"/>
            <a:ext cx="70389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今天這個報告主要是根據Progressive color transfer for images of arbitrary dynamic range這篇paper所提出的演算法進行實作，這篇paper的目標是將輸入的source image透過輸入的target image所提取出的顏色特徵再調整source image histogram的方式，達到將source image的顏色相似於target image的結果。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這篇論文的特色是他會根據不同尺度下的histogram進行修改，這樣的方法，可以讓原始圖片的調色更接近目標圖片的調色，而且這個方法不需要使用者輸入很多參數，讓使用者可以輕易達到調色的效果。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Method</a:t>
            </a:r>
            <a:endParaRPr b="1"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153775"/>
            <a:ext cx="70389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900"/>
              <a:t>flow</a:t>
            </a:r>
            <a:endParaRPr b="1"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1.將source &amp; target image</a:t>
            </a:r>
            <a:r>
              <a:rPr lang="zh-TW" sz="1700"/>
              <a:t>都轉到L*a*b color space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2.針對每一個channel建構出他們各至的histogram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3針對各個scales做reshape的動作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4.對原始的histogram做reshape讓沒有對齊的地方更對齊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5.最後再做一次histogram matching輸出最後的histogram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6.合併不同channel定且轉回rgb color space存成圖檔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18250" y="226425"/>
            <a:ext cx="7038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一些程式片段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25" y="1538775"/>
            <a:ext cx="4130874" cy="24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840746"/>
            <a:ext cx="4373026" cy="2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Result</a:t>
            </a:r>
            <a:endParaRPr b="1"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0" y="1567550"/>
            <a:ext cx="5345001" cy="32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73" y="610085"/>
            <a:ext cx="2406625" cy="39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77" y="409775"/>
            <a:ext cx="2113750" cy="4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50" y="127975"/>
            <a:ext cx="2571750" cy="169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152" y="1824475"/>
            <a:ext cx="2530549" cy="1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152" y="3284299"/>
            <a:ext cx="2706821" cy="1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48325" y="234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histogram</a:t>
            </a:r>
            <a:r>
              <a:rPr b="1" lang="zh-TW" sz="2200"/>
              <a:t>的變化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(其中一個channel)</a:t>
            </a:r>
            <a:endParaRPr b="1" sz="22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173" y="36500"/>
            <a:ext cx="5295552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Conclusion</a:t>
            </a:r>
            <a:endParaRPr b="1" sz="3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461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我認為這篇paper所提及的方法和以往的color transfer method都不同，他是利用histogram的方法讓原始的色調相似於目標色調，而且還考慮了不同scales的情況，讓圖片細部的部分顏色可以更精準，我在這次實作的過程中，也學習到很多在影像處理上的技巧，剛開始有很多程式不太知道怎麼寫，但透過大量上網爬文和參考別人github的code我也漸漸學習到一些影像處理的技巧，最後把這篇paper的功能實作出來，是非常有成就感的，看到一個理論真實的可以應用在現實世界中，讓我熱血沸騰。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