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ubik Mono One"/>
      <p:regular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Rubik"/>
      <p:regular r:id="rId27"/>
      <p:bold r:id="rId28"/>
      <p:italic r:id="rId29"/>
      <p:boldItalic r:id="rId30"/>
    </p:embeddedFont>
    <p:embeddedFont>
      <p:font typeface="Rubik SemiBol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ubikMonoOne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Rubik-bold.fntdata"/><Relationship Id="rId27" Type="http://schemas.openxmlformats.org/officeDocument/2006/relationships/font" Target="fonts/Rubi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SemiBold-regular.fntdata"/><Relationship Id="rId30" Type="http://schemas.openxmlformats.org/officeDocument/2006/relationships/font" Target="fonts/Rubik-boldItalic.fntdata"/><Relationship Id="rId11" Type="http://schemas.openxmlformats.org/officeDocument/2006/relationships/slide" Target="slides/slide6.xml"/><Relationship Id="rId33" Type="http://schemas.openxmlformats.org/officeDocument/2006/relationships/font" Target="fonts/RubikSemiBold-italic.fntdata"/><Relationship Id="rId10" Type="http://schemas.openxmlformats.org/officeDocument/2006/relationships/slide" Target="slides/slide5.xml"/><Relationship Id="rId32" Type="http://schemas.openxmlformats.org/officeDocument/2006/relationships/font" Target="fonts/Rubik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ubikSemiBol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751e76b9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751e76b9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751e76b9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751e76b9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3ec6172a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3ec6172a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3ec6172a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3ec6172a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3ec6172a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3ec6172a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751e76b9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751e76b9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751e76b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751e76b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751e76b9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751e76b9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751e76b9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751e76b9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751e76b9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751e76b9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751e76b9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751e76b9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loom.com/share/61d502e4b05f43dcac0ec75ed8a05ca4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loom.com/share/170d40ac3dfb4522acab7c9a176a95e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www.loom.com/share/3a88721250264d7b82b571378d2f14e7" TargetMode="External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oom.com/share/3a88721250264d7b82b571378d2f14e7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loom.com/share/38bea99100a446039762dad68ecc2f01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loom.com/share/38bea99100a446039762dad68ecc2f01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671250" y="1152275"/>
            <a:ext cx="7801500" cy="25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latin typeface="Rubik Mono One"/>
                <a:ea typeface="Rubik Mono One"/>
                <a:cs typeface="Rubik Mono One"/>
                <a:sym typeface="Rubik Mono One"/>
              </a:rPr>
              <a:t>CFG DEGREE</a:t>
            </a:r>
            <a:endParaRPr sz="4600">
              <a:latin typeface="Rubik Mono One"/>
              <a:ea typeface="Rubik Mono One"/>
              <a:cs typeface="Rubik Mono One"/>
              <a:sym typeface="Rubik Mono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latin typeface="Rubik Mono One"/>
                <a:ea typeface="Rubik Mono One"/>
                <a:cs typeface="Rubik Mono One"/>
                <a:sym typeface="Rubik Mono One"/>
              </a:rPr>
              <a:t>FULL-STACK</a:t>
            </a:r>
            <a:endParaRPr sz="4600">
              <a:latin typeface="Rubik Mono One"/>
              <a:ea typeface="Rubik Mono One"/>
              <a:cs typeface="Rubik Mono One"/>
              <a:sym typeface="Rubik Mono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latin typeface="Rubik Mono One"/>
                <a:ea typeface="Rubik Mono One"/>
                <a:cs typeface="Rubik Mono One"/>
                <a:sym typeface="Rubik Mono One"/>
              </a:rPr>
              <a:t>GROUP 4</a:t>
            </a:r>
            <a:endParaRPr sz="4600"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896650" y="3872651"/>
            <a:ext cx="7801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Susan Bailey, Rana Khoury, Alex Lavin, Joanne Monaghan, and Jemilla Scotten</a:t>
            </a:r>
            <a:endParaRPr sz="12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6772250" y="0"/>
            <a:ext cx="2440500" cy="5143500"/>
          </a:xfrm>
          <a:prstGeom prst="rect">
            <a:avLst/>
          </a:prstGeom>
          <a:solidFill>
            <a:srgbClr val="ED02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-303825" y="2695175"/>
            <a:ext cx="5684400" cy="2518500"/>
          </a:xfrm>
          <a:prstGeom prst="rtTriangle">
            <a:avLst/>
          </a:prstGeom>
          <a:solidFill>
            <a:srgbClr val="52E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4184850" y="0"/>
            <a:ext cx="5028000" cy="5143500"/>
          </a:xfrm>
          <a:prstGeom prst="parallelogram">
            <a:avLst>
              <a:gd fmla="val 31273" name="adj"/>
            </a:avLst>
          </a:prstGeom>
          <a:solidFill>
            <a:srgbClr val="ED02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Rubik Mono One"/>
                <a:ea typeface="Rubik Mono One"/>
                <a:cs typeface="Rubik Mono One"/>
                <a:sym typeface="Rubik Mono One"/>
              </a:rPr>
              <a:t>4</a:t>
            </a:r>
            <a:r>
              <a:rPr lang="en-GB" sz="4000">
                <a:latin typeface="Rubik Mono One"/>
                <a:ea typeface="Rubik Mono One"/>
                <a:cs typeface="Rubik Mono One"/>
                <a:sym typeface="Rubik Mono One"/>
              </a:rPr>
              <a:t>.</a:t>
            </a:r>
            <a:endParaRPr sz="4000">
              <a:latin typeface="Rubik Mono One"/>
              <a:ea typeface="Rubik Mono One"/>
              <a:cs typeface="Rubik Mono One"/>
              <a:sym typeface="Rubik Mono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Rubik Mono One"/>
                <a:ea typeface="Rubik Mono One"/>
                <a:cs typeface="Rubik Mono One"/>
                <a:sym typeface="Rubik Mono One"/>
              </a:rPr>
              <a:t>Results PAGE</a:t>
            </a:r>
            <a:endParaRPr sz="4000"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3976625" y="0"/>
            <a:ext cx="51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type="title"/>
          </p:nvPr>
        </p:nvSpPr>
        <p:spPr>
          <a:xfrm>
            <a:off x="294500" y="565850"/>
            <a:ext cx="33960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840">
                <a:latin typeface="Rubik SemiBold"/>
                <a:ea typeface="Rubik SemiBold"/>
                <a:cs typeface="Rubik SemiBold"/>
                <a:sym typeface="Rubik SemiBold"/>
              </a:rPr>
              <a:t>Results</a:t>
            </a:r>
            <a:endParaRPr b="0" sz="284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60" name="Google Shape;160;p23">
            <a:hlinkClick r:id="rId3"/>
          </p:cNvPr>
          <p:cNvSpPr/>
          <p:nvPr/>
        </p:nvSpPr>
        <p:spPr>
          <a:xfrm>
            <a:off x="2116550" y="545000"/>
            <a:ext cx="1075500" cy="615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380000" dist="2381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ubik"/>
                <a:ea typeface="Rubik"/>
                <a:cs typeface="Rubik"/>
                <a:sym typeface="Rubik"/>
              </a:rPr>
              <a:t>Video link</a:t>
            </a:r>
            <a:br>
              <a:rPr lang="en-GB">
                <a:latin typeface="Rubik"/>
                <a:ea typeface="Rubik"/>
                <a:cs typeface="Rubik"/>
                <a:sym typeface="Rubik"/>
              </a:rPr>
            </a:br>
            <a:r>
              <a:rPr lang="en-GB" sz="1000">
                <a:latin typeface="Rubik"/>
                <a:ea typeface="Rubik"/>
                <a:cs typeface="Rubik"/>
                <a:sym typeface="Rubik"/>
              </a:rPr>
              <a:t>Results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4">
            <a:alphaModFix/>
          </a:blip>
          <a:srcRect b="26884" l="0" r="0" t="0"/>
          <a:stretch/>
        </p:blipFill>
        <p:spPr>
          <a:xfrm>
            <a:off x="134175" y="1328100"/>
            <a:ext cx="2829099" cy="142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525" y="2571750"/>
            <a:ext cx="3162876" cy="2170399"/>
          </a:xfrm>
          <a:prstGeom prst="rect">
            <a:avLst/>
          </a:prstGeom>
          <a:noFill/>
          <a:ln cap="flat" cmpd="sng" w="38100">
            <a:solidFill>
              <a:srgbClr val="52E83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389" y="506675"/>
            <a:ext cx="4997976" cy="413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/>
          <p:nvPr/>
        </p:nvSpPr>
        <p:spPr>
          <a:xfrm>
            <a:off x="-7400" y="0"/>
            <a:ext cx="4579500" cy="5143500"/>
          </a:xfrm>
          <a:prstGeom prst="rect">
            <a:avLst/>
          </a:prstGeom>
          <a:solidFill>
            <a:srgbClr val="ED02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259750" y="14396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ubik Mono One"/>
                <a:ea typeface="Rubik Mono One"/>
                <a:cs typeface="Rubik Mono One"/>
                <a:sym typeface="Rubik Mono One"/>
              </a:rPr>
              <a:t>Thank you</a:t>
            </a:r>
            <a:endParaRPr>
              <a:solidFill>
                <a:schemeClr val="lt1"/>
              </a:solidFill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  <p:sp>
        <p:nvSpPr>
          <p:cNvPr id="170" name="Google Shape;170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800">
                <a:latin typeface="Rubik SemiBold"/>
                <a:ea typeface="Rubik SemiBold"/>
                <a:cs typeface="Rubik SemiBold"/>
                <a:sym typeface="Rubik SemiBold"/>
              </a:rPr>
              <a:t>Do you have any questions?</a:t>
            </a:r>
            <a:endParaRPr sz="28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71" name="Google Shape;171;p24"/>
          <p:cNvSpPr txBox="1"/>
          <p:nvPr>
            <p:ph idx="1" type="subTitle"/>
          </p:nvPr>
        </p:nvSpPr>
        <p:spPr>
          <a:xfrm>
            <a:off x="725400" y="2659175"/>
            <a:ext cx="35853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D435"/>
                </a:solidFill>
                <a:latin typeface="Rubik"/>
                <a:ea typeface="Rubik"/>
                <a:cs typeface="Rubik"/>
                <a:sym typeface="Rubik"/>
              </a:rPr>
              <a:t>Don’t forget to vote!</a:t>
            </a:r>
            <a:endParaRPr sz="1800">
              <a:solidFill>
                <a:srgbClr val="4CD435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6772250" y="0"/>
            <a:ext cx="2440500" cy="5143500"/>
          </a:xfrm>
          <a:prstGeom prst="rect">
            <a:avLst/>
          </a:prstGeom>
          <a:solidFill>
            <a:srgbClr val="ED02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-303825" y="2695175"/>
            <a:ext cx="5684400" cy="2518500"/>
          </a:xfrm>
          <a:prstGeom prst="rtTriangle">
            <a:avLst/>
          </a:prstGeom>
          <a:solidFill>
            <a:srgbClr val="52E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4184850" y="0"/>
            <a:ext cx="5028000" cy="5143500"/>
          </a:xfrm>
          <a:prstGeom prst="parallelogram">
            <a:avLst>
              <a:gd fmla="val 31273" name="adj"/>
            </a:avLst>
          </a:prstGeom>
          <a:solidFill>
            <a:srgbClr val="ED02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Rubik Mono One"/>
                <a:ea typeface="Rubik Mono One"/>
                <a:cs typeface="Rubik Mono One"/>
                <a:sym typeface="Rubik Mono One"/>
              </a:rPr>
              <a:t>1.</a:t>
            </a:r>
            <a:endParaRPr sz="4000">
              <a:latin typeface="Rubik Mono One"/>
              <a:ea typeface="Rubik Mono One"/>
              <a:cs typeface="Rubik Mono One"/>
              <a:sym typeface="Rubik Mono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Rubik Mono One"/>
                <a:ea typeface="Rubik Mono One"/>
                <a:cs typeface="Rubik Mono One"/>
                <a:sym typeface="Rubik Mono One"/>
              </a:rPr>
              <a:t>DEFINE THE PROBLEM</a:t>
            </a:r>
            <a:endParaRPr sz="4000"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7667" y="0"/>
            <a:ext cx="92916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>
            <a:hlinkClick r:id="rId4"/>
          </p:cNvPr>
          <p:cNvSpPr/>
          <p:nvPr/>
        </p:nvSpPr>
        <p:spPr>
          <a:xfrm>
            <a:off x="410350" y="2094200"/>
            <a:ext cx="1075500" cy="615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380000" dist="2381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ubik"/>
                <a:ea typeface="Rubik"/>
                <a:cs typeface="Rubik"/>
                <a:sym typeface="Rubik"/>
              </a:rPr>
              <a:t>Video link</a:t>
            </a:r>
            <a:br>
              <a:rPr lang="en-GB">
                <a:latin typeface="Rubik"/>
                <a:ea typeface="Rubik"/>
                <a:cs typeface="Rubik"/>
                <a:sym typeface="Rubik"/>
              </a:rPr>
            </a:br>
            <a:r>
              <a:rPr lang="en-GB" sz="1000">
                <a:latin typeface="Rubik"/>
                <a:ea typeface="Rubik"/>
                <a:cs typeface="Rubik"/>
                <a:sym typeface="Rubik"/>
              </a:rPr>
              <a:t>Homepage</a:t>
            </a:r>
            <a:endParaRPr sz="1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ubik"/>
                <a:ea typeface="Rubik"/>
                <a:cs typeface="Rubik"/>
                <a:sym typeface="Rubik"/>
              </a:rPr>
              <a:t>Responsive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6772250" y="0"/>
            <a:ext cx="2440500" cy="5143500"/>
          </a:xfrm>
          <a:prstGeom prst="rect">
            <a:avLst/>
          </a:prstGeom>
          <a:solidFill>
            <a:srgbClr val="ED02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-303825" y="2695175"/>
            <a:ext cx="5684400" cy="2518500"/>
          </a:xfrm>
          <a:prstGeom prst="rtTriangle">
            <a:avLst/>
          </a:prstGeom>
          <a:solidFill>
            <a:srgbClr val="52E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4184850" y="0"/>
            <a:ext cx="5028000" cy="5143500"/>
          </a:xfrm>
          <a:prstGeom prst="parallelogram">
            <a:avLst>
              <a:gd fmla="val 31273" name="adj"/>
            </a:avLst>
          </a:prstGeom>
          <a:solidFill>
            <a:srgbClr val="ED02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Rubik Mono One"/>
                <a:ea typeface="Rubik Mono One"/>
                <a:cs typeface="Rubik Mono One"/>
                <a:sym typeface="Rubik Mono One"/>
              </a:rPr>
              <a:t>2</a:t>
            </a:r>
            <a:r>
              <a:rPr lang="en-GB" sz="4000">
                <a:latin typeface="Rubik Mono One"/>
                <a:ea typeface="Rubik Mono One"/>
                <a:cs typeface="Rubik Mono One"/>
                <a:sym typeface="Rubik Mono One"/>
              </a:rPr>
              <a:t>.</a:t>
            </a:r>
            <a:endParaRPr sz="4000">
              <a:latin typeface="Rubik Mono One"/>
              <a:ea typeface="Rubik Mono One"/>
              <a:cs typeface="Rubik Mono One"/>
              <a:sym typeface="Rubik Mono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Rubik Mono One"/>
                <a:ea typeface="Rubik Mono One"/>
                <a:cs typeface="Rubik Mono One"/>
                <a:sym typeface="Rubik Mono One"/>
              </a:rPr>
              <a:t>Sign up Journey</a:t>
            </a:r>
            <a:endParaRPr sz="4000"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3976625" y="0"/>
            <a:ext cx="51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294500" y="565850"/>
            <a:ext cx="33960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840">
                <a:latin typeface="Rubik SemiBold"/>
                <a:ea typeface="Rubik SemiBold"/>
                <a:cs typeface="Rubik SemiBold"/>
                <a:sym typeface="Rubik SemiBold"/>
              </a:rPr>
              <a:t>Sign up</a:t>
            </a:r>
            <a:endParaRPr b="0" sz="2840"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840">
                <a:latin typeface="Rubik SemiBold"/>
                <a:ea typeface="Rubik SemiBold"/>
                <a:cs typeface="Rubik SemiBold"/>
                <a:sym typeface="Rubik SemiBold"/>
              </a:rPr>
              <a:t>journey</a:t>
            </a:r>
            <a:endParaRPr b="0" sz="284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25" y="1404875"/>
            <a:ext cx="2685226" cy="18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225" y="3066050"/>
            <a:ext cx="2634249" cy="1979676"/>
          </a:xfrm>
          <a:prstGeom prst="rect">
            <a:avLst/>
          </a:prstGeom>
          <a:noFill/>
          <a:ln cap="flat" cmpd="sng" w="38100">
            <a:solidFill>
              <a:srgbClr val="52E83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17">
            <a:hlinkClick r:id="rId5"/>
          </p:cNvPr>
          <p:cNvSpPr/>
          <p:nvPr/>
        </p:nvSpPr>
        <p:spPr>
          <a:xfrm>
            <a:off x="2116550" y="545000"/>
            <a:ext cx="1075500" cy="615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380000" dist="2381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ubik"/>
                <a:ea typeface="Rubik"/>
                <a:cs typeface="Rubik"/>
                <a:sym typeface="Rubik"/>
              </a:rPr>
              <a:t>Video link</a:t>
            </a:r>
            <a:br>
              <a:rPr lang="en-GB">
                <a:latin typeface="Rubik"/>
                <a:ea typeface="Rubik"/>
                <a:cs typeface="Rubik"/>
                <a:sym typeface="Rubik"/>
              </a:rPr>
            </a:br>
            <a:r>
              <a:rPr lang="en-GB" sz="1000">
                <a:latin typeface="Rubik"/>
                <a:ea typeface="Rubik"/>
                <a:cs typeface="Rubik"/>
                <a:sym typeface="Rubik"/>
              </a:rPr>
              <a:t>Sign-up journey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0676" y="514350"/>
            <a:ext cx="4979401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>
            <a:off x="3976625" y="0"/>
            <a:ext cx="51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294500" y="565850"/>
            <a:ext cx="33960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840">
                <a:latin typeface="Rubik SemiBold"/>
                <a:ea typeface="Rubik SemiBold"/>
                <a:cs typeface="Rubik SemiBold"/>
                <a:sym typeface="Rubik SemiBold"/>
              </a:rPr>
              <a:t>Sign up</a:t>
            </a:r>
            <a:endParaRPr b="0" sz="2840"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840">
                <a:latin typeface="Rubik SemiBold"/>
                <a:ea typeface="Rubik SemiBold"/>
                <a:cs typeface="Rubik SemiBold"/>
                <a:sym typeface="Rubik SemiBold"/>
              </a:rPr>
              <a:t>journey</a:t>
            </a:r>
            <a:endParaRPr b="0" sz="284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12" name="Google Shape;112;p18">
            <a:hlinkClick r:id="rId3"/>
          </p:cNvPr>
          <p:cNvSpPr/>
          <p:nvPr/>
        </p:nvSpPr>
        <p:spPr>
          <a:xfrm>
            <a:off x="2116550" y="545000"/>
            <a:ext cx="1075500" cy="615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380000" dist="2381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ubik"/>
                <a:ea typeface="Rubik"/>
                <a:cs typeface="Rubik"/>
                <a:sym typeface="Rubik"/>
              </a:rPr>
              <a:t>Video link</a:t>
            </a:r>
            <a:br>
              <a:rPr lang="en-GB">
                <a:latin typeface="Rubik"/>
                <a:ea typeface="Rubik"/>
                <a:cs typeface="Rubik"/>
                <a:sym typeface="Rubik"/>
              </a:rPr>
            </a:br>
            <a:r>
              <a:rPr lang="en-GB" sz="1000">
                <a:latin typeface="Rubik"/>
                <a:ea typeface="Rubik"/>
                <a:cs typeface="Rubik"/>
                <a:sym typeface="Rubik"/>
              </a:rPr>
              <a:t>Sign-up journey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b="7415" l="0" r="0" t="0"/>
          <a:stretch/>
        </p:blipFill>
        <p:spPr>
          <a:xfrm>
            <a:off x="99775" y="1374674"/>
            <a:ext cx="2139375" cy="140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5">
            <a:alphaModFix/>
          </a:blip>
          <a:srcRect b="9247" l="0" r="0" t="0"/>
          <a:stretch/>
        </p:blipFill>
        <p:spPr>
          <a:xfrm>
            <a:off x="791650" y="2349125"/>
            <a:ext cx="2139375" cy="1351125"/>
          </a:xfrm>
          <a:prstGeom prst="rect">
            <a:avLst/>
          </a:prstGeom>
          <a:noFill/>
          <a:ln cap="flat" cmpd="sng" w="38100">
            <a:solidFill>
              <a:srgbClr val="52E83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9425" y="3543275"/>
            <a:ext cx="2047624" cy="1538825"/>
          </a:xfrm>
          <a:prstGeom prst="rect">
            <a:avLst/>
          </a:prstGeom>
          <a:noFill/>
          <a:ln cap="flat" cmpd="sng" w="38100">
            <a:solidFill>
              <a:srgbClr val="52E83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6038" y="510513"/>
            <a:ext cx="4988675" cy="41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6772250" y="0"/>
            <a:ext cx="2440500" cy="5143500"/>
          </a:xfrm>
          <a:prstGeom prst="rect">
            <a:avLst/>
          </a:prstGeom>
          <a:solidFill>
            <a:srgbClr val="ED02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-303825" y="2695175"/>
            <a:ext cx="5684400" cy="2518500"/>
          </a:xfrm>
          <a:prstGeom prst="rtTriangle">
            <a:avLst/>
          </a:prstGeom>
          <a:solidFill>
            <a:srgbClr val="52E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4184850" y="0"/>
            <a:ext cx="5028000" cy="5143500"/>
          </a:xfrm>
          <a:prstGeom prst="parallelogram">
            <a:avLst>
              <a:gd fmla="val 31273" name="adj"/>
            </a:avLst>
          </a:prstGeom>
          <a:solidFill>
            <a:srgbClr val="ED02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Rubik Mono One"/>
                <a:ea typeface="Rubik Mono One"/>
                <a:cs typeface="Rubik Mono One"/>
                <a:sym typeface="Rubik Mono One"/>
              </a:rPr>
              <a:t>3</a:t>
            </a:r>
            <a:r>
              <a:rPr lang="en-GB" sz="4000">
                <a:latin typeface="Rubik Mono One"/>
                <a:ea typeface="Rubik Mono One"/>
                <a:cs typeface="Rubik Mono One"/>
                <a:sym typeface="Rubik Mono One"/>
              </a:rPr>
              <a:t>.</a:t>
            </a:r>
            <a:endParaRPr sz="4000">
              <a:latin typeface="Rubik Mono One"/>
              <a:ea typeface="Rubik Mono One"/>
              <a:cs typeface="Rubik Mono One"/>
              <a:sym typeface="Rubik Mono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Rubik Mono One"/>
                <a:ea typeface="Rubik Mono One"/>
                <a:cs typeface="Rubik Mono One"/>
                <a:sym typeface="Rubik Mono One"/>
              </a:rPr>
              <a:t>VOTER Journey</a:t>
            </a:r>
            <a:endParaRPr sz="4000"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3976625" y="0"/>
            <a:ext cx="51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294500" y="565850"/>
            <a:ext cx="33960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840">
                <a:latin typeface="Rubik SemiBold"/>
                <a:ea typeface="Rubik SemiBold"/>
                <a:cs typeface="Rubik SemiBold"/>
                <a:sym typeface="Rubik SemiBold"/>
              </a:rPr>
              <a:t>Vote</a:t>
            </a:r>
            <a:endParaRPr b="0" sz="2840"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840">
                <a:latin typeface="Rubik SemiBold"/>
                <a:ea typeface="Rubik SemiBold"/>
                <a:cs typeface="Rubik SemiBold"/>
                <a:sym typeface="Rubik SemiBold"/>
              </a:rPr>
              <a:t>journey</a:t>
            </a:r>
            <a:endParaRPr b="0" sz="284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1" name="Google Shape;131;p20">
            <a:hlinkClick r:id="rId3"/>
          </p:cNvPr>
          <p:cNvSpPr/>
          <p:nvPr/>
        </p:nvSpPr>
        <p:spPr>
          <a:xfrm>
            <a:off x="2116550" y="545000"/>
            <a:ext cx="1075500" cy="615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380000" dist="2381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ubik"/>
                <a:ea typeface="Rubik"/>
                <a:cs typeface="Rubik"/>
                <a:sym typeface="Rubik"/>
              </a:rPr>
              <a:t>Video link</a:t>
            </a:r>
            <a:br>
              <a:rPr lang="en-GB">
                <a:latin typeface="Rubik"/>
                <a:ea typeface="Rubik"/>
                <a:cs typeface="Rubik"/>
                <a:sym typeface="Rubik"/>
              </a:rPr>
            </a:br>
            <a:r>
              <a:rPr lang="en-GB" sz="1000">
                <a:latin typeface="Rubik"/>
                <a:ea typeface="Rubik"/>
                <a:cs typeface="Rubik"/>
                <a:sym typeface="Rubik"/>
              </a:rPr>
              <a:t>Voter</a:t>
            </a:r>
            <a:r>
              <a:rPr lang="en-GB" sz="1000">
                <a:latin typeface="Rubik"/>
                <a:ea typeface="Rubik"/>
                <a:cs typeface="Rubik"/>
                <a:sym typeface="Rubik"/>
              </a:rPr>
              <a:t> journey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00" y="1429075"/>
            <a:ext cx="3160676" cy="2144551"/>
          </a:xfrm>
          <a:prstGeom prst="rect">
            <a:avLst/>
          </a:prstGeom>
          <a:noFill/>
          <a:ln cap="flat" cmpd="sng" w="38100">
            <a:solidFill>
              <a:srgbClr val="52E83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0275" y="3332900"/>
            <a:ext cx="2519350" cy="167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7238" y="519775"/>
            <a:ext cx="4966276" cy="41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3976625" y="0"/>
            <a:ext cx="51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294500" y="565850"/>
            <a:ext cx="33960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840">
                <a:latin typeface="Rubik SemiBold"/>
                <a:ea typeface="Rubik SemiBold"/>
                <a:cs typeface="Rubik SemiBold"/>
                <a:sym typeface="Rubik SemiBold"/>
              </a:rPr>
              <a:t>Vote</a:t>
            </a:r>
            <a:endParaRPr b="0" sz="2840"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840">
                <a:latin typeface="Rubik SemiBold"/>
                <a:ea typeface="Rubik SemiBold"/>
                <a:cs typeface="Rubik SemiBold"/>
                <a:sym typeface="Rubik SemiBold"/>
              </a:rPr>
              <a:t>journey</a:t>
            </a:r>
            <a:endParaRPr b="0" sz="284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41" name="Google Shape;141;p21">
            <a:hlinkClick r:id="rId3"/>
          </p:cNvPr>
          <p:cNvSpPr/>
          <p:nvPr/>
        </p:nvSpPr>
        <p:spPr>
          <a:xfrm>
            <a:off x="2116550" y="545000"/>
            <a:ext cx="1075500" cy="615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380000" dist="2381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ubik"/>
                <a:ea typeface="Rubik"/>
                <a:cs typeface="Rubik"/>
                <a:sym typeface="Rubik"/>
              </a:rPr>
              <a:t>Video link</a:t>
            </a:r>
            <a:br>
              <a:rPr lang="en-GB">
                <a:latin typeface="Rubik"/>
                <a:ea typeface="Rubik"/>
                <a:cs typeface="Rubik"/>
                <a:sym typeface="Rubik"/>
              </a:rPr>
            </a:br>
            <a:r>
              <a:rPr lang="en-GB" sz="1000">
                <a:latin typeface="Rubik"/>
                <a:ea typeface="Rubik"/>
                <a:cs typeface="Rubik"/>
                <a:sym typeface="Rubik"/>
              </a:rPr>
              <a:t>Voter journey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00" y="1413675"/>
            <a:ext cx="2222226" cy="168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5">
            <a:alphaModFix/>
          </a:blip>
          <a:srcRect b="9255" l="0" r="0" t="0"/>
          <a:stretch/>
        </p:blipFill>
        <p:spPr>
          <a:xfrm>
            <a:off x="709025" y="2510350"/>
            <a:ext cx="2789824" cy="1682576"/>
          </a:xfrm>
          <a:prstGeom prst="rect">
            <a:avLst/>
          </a:prstGeom>
          <a:noFill/>
          <a:ln cap="flat" cmpd="sng" w="38100">
            <a:solidFill>
              <a:srgbClr val="52E83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6">
            <a:alphaModFix/>
          </a:blip>
          <a:srcRect b="27724" l="0" r="0" t="0"/>
          <a:stretch/>
        </p:blipFill>
        <p:spPr>
          <a:xfrm>
            <a:off x="1911548" y="4059850"/>
            <a:ext cx="2002649" cy="9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9325" y="515838"/>
            <a:ext cx="4982099" cy="41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