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9" r:id="rId3"/>
    <p:sldId id="288" r:id="rId4"/>
    <p:sldId id="290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5" r:id="rId14"/>
    <p:sldId id="287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 snapToGrid="0" showGuides="1">
      <p:cViewPr varScale="1">
        <p:scale>
          <a:sx n="112" d="100"/>
          <a:sy n="112" d="100"/>
        </p:scale>
        <p:origin x="552" y="13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b="1" baseline="0" noProof="0" dirty="0"/>
              <a:t>Análisis de riesgos del</a:t>
            </a:r>
            <a:endParaRPr lang="es-ES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20/01/2022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20/01/2022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77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49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9575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20/01/2022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1" y="3669216"/>
            <a:ext cx="9144000" cy="1938992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 err="1">
                <a:solidFill>
                  <a:schemeClr val="bg1"/>
                </a:solidFill>
              </a:rPr>
              <a:t>Facedoor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accent4"/>
                </a:solidFill>
              </a:rPr>
              <a:t>Reconocimiento facial con </a:t>
            </a:r>
            <a:r>
              <a:rPr lang="es-ES" sz="4000" i="1" dirty="0">
                <a:solidFill>
                  <a:schemeClr val="accent4"/>
                </a:solidFill>
              </a:rPr>
              <a:t>Deep </a:t>
            </a:r>
            <a:r>
              <a:rPr lang="es-ES" sz="4000" i="1" dirty="0" err="1">
                <a:solidFill>
                  <a:schemeClr val="accent4"/>
                </a:solidFill>
              </a:rPr>
              <a:t>Learning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9D50FD-7477-4517-8C8B-70CB11373A82}"/>
              </a:ext>
            </a:extLst>
          </p:cNvPr>
          <p:cNvSpPr txBox="1"/>
          <p:nvPr/>
        </p:nvSpPr>
        <p:spPr>
          <a:xfrm>
            <a:off x="3047999" y="59194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Jesús Moncada Ramírez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31FFE2B9-3C0B-4D11-AA45-CB6AC2290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23" y="2145608"/>
            <a:ext cx="1416551" cy="1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análisis de proyecto 7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11427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a libre 3886" descr="Icono de lupa para representar la búsqueda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50" name="Grupo 49" descr="Icono de papel y bolígrafo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a lib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9" name="Forma lib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0" name="Forma lib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1" name="Rectángulo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82" name="Grupo 81" descr="Icono de monitor de ordenad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a lib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4" name="Forma lib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85" name="Grupo 84" descr="Icono de monitores de ordenador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a lib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7" name="Forma lib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8" name="Forma lib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9" name="Forma lib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0" name="Forma lib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1" name="Forma lib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92" name="Grupo 91" descr="Icono de cuatro cuadrado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a lib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4" name="Forma lib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5" name="Forma lib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6" name="Forma lib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7" name="Forma lib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8" name="Forma lib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9" name="Forma lib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0" name="Forma lib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01" name="Grupo 100" descr="Icono de teléfono móvil y bocadillo de diálogo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a lib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3" name="Forma lib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4" name="Forma lib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5" name="Forma lib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06" name="Grupo 105" descr="Icono de papel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ángulo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8" name="Rectángulo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9" name="Rectángulo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10" name="Forma lib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11" name="Grupo 110" descr="Icono del símbolo que representa el correo electrónico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a lib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13" name="Forma lib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14" name="Forma lib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15" name="Forma lib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16" name="Forma lib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17" name="Forma lib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18" name="Grupo 117" descr="Icono de caja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a lib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0" name="Forma lib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1" name="Forma lib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2" name="Forma lib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3" name="Forma lib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4" name="Forma lib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5" name="Forma lib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6" name="Forma lib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7" name="Forma lib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28" name="Grupo 127" descr="Icono de ser humano y bocadillo de diálogo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a lib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30" name="Forma lib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131" name="Forma libre 1837" descr="Marcador con símbolo más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2" name="Forma libre 1838" descr="Marcador con signo menos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3" name="Forma libre 1839" descr="Marcador con signo de multiplicación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4" name="Forma libre 1839" descr="Marcador con signo de multiplicación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5" name="Forma libre 1837" descr="Marcador con símbolo más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6" name="Forma libre 1839" descr="Marcador con signo de multiplicació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7" name="Forma libre 1838" descr="Marcador con signo menos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8" name="Forma libre 1837" descr="Marcador con símbolo más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9" name="Forma libre 1837" descr="Marcador con símbolo más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40" name="Forma libre 1838" descr="Marcador con signo menos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41" name="Forma libre 1838" descr="Marcador con signo menos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42" name="Forma libre 1837" descr="Marcador con símbolo más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43" name="Forma libre 1839" descr="Marcador con signo de multiplicación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44" name="Forma libre 1837" descr="Marcador con símbolo más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45" name="Forma libre 1837" descr="Marcador con símbolo más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46" name="Forma libre 1837" descr="Marcador con símbolo más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47" name="Forma libre 1839" descr="Marcador con signo de multiplicació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s-ES" sz="1400" dirty="0"/>
              <a:t>“</a:t>
            </a:r>
            <a:r>
              <a:rPr lang="es-ES" sz="1400" dirty="0" err="1"/>
              <a:t>Lorem</a:t>
            </a:r>
            <a:r>
              <a:rPr lang="es-ES" sz="1400" dirty="0"/>
              <a:t> </a:t>
            </a:r>
            <a:r>
              <a:rPr lang="es-ES" sz="1400" dirty="0" err="1"/>
              <a:t>ipsum</a:t>
            </a:r>
            <a:r>
              <a:rPr lang="es-ES" sz="1400" dirty="0"/>
              <a:t> dolor </a:t>
            </a:r>
            <a:r>
              <a:rPr lang="es-ES" sz="1400" dirty="0" err="1"/>
              <a:t>sit</a:t>
            </a:r>
            <a:r>
              <a:rPr lang="es-ES" sz="1400" dirty="0"/>
              <a:t> </a:t>
            </a:r>
            <a:r>
              <a:rPr lang="es-ES" sz="1400" dirty="0" err="1"/>
              <a:t>amet</a:t>
            </a:r>
            <a:r>
              <a:rPr lang="es-ES" sz="1400" dirty="0"/>
              <a:t>, </a:t>
            </a:r>
            <a:r>
              <a:rPr lang="es-ES" sz="1400" dirty="0" err="1"/>
              <a:t>consectetur</a:t>
            </a:r>
            <a:r>
              <a:rPr lang="es-ES" sz="1400" dirty="0"/>
              <a:t> </a:t>
            </a:r>
            <a:r>
              <a:rPr lang="es-ES" sz="1400" dirty="0" err="1"/>
              <a:t>adipiscing</a:t>
            </a:r>
            <a:r>
              <a:rPr lang="es-ES" sz="1400" dirty="0"/>
              <a:t> </a:t>
            </a:r>
            <a:r>
              <a:rPr lang="es-ES" sz="1400" dirty="0" err="1"/>
              <a:t>elit</a:t>
            </a:r>
            <a:r>
              <a:rPr lang="es-ES" sz="1400" dirty="0"/>
              <a:t>. </a:t>
            </a:r>
            <a:r>
              <a:rPr lang="es-ES" sz="1400" dirty="0" err="1"/>
              <a:t>Duis</a:t>
            </a:r>
            <a:r>
              <a:rPr lang="es-ES" sz="1400" dirty="0"/>
              <a:t> </a:t>
            </a:r>
            <a:r>
              <a:rPr lang="es-ES" sz="1400" dirty="0" err="1"/>
              <a:t>suscipit</a:t>
            </a:r>
            <a:r>
              <a:rPr lang="es-ES" sz="1400" dirty="0"/>
              <a:t> in </a:t>
            </a:r>
            <a:r>
              <a:rPr lang="es-ES" sz="1400" dirty="0" err="1"/>
              <a:t>tellus</a:t>
            </a:r>
            <a:r>
              <a:rPr lang="es-ES" sz="1400" dirty="0"/>
              <a:t> </a:t>
            </a:r>
            <a:r>
              <a:rPr lang="es-ES" sz="1400" dirty="0" err="1"/>
              <a:t>ac</a:t>
            </a:r>
            <a:r>
              <a:rPr lang="es-ES" sz="1400" dirty="0"/>
              <a:t> </a:t>
            </a:r>
            <a:r>
              <a:rPr lang="es-ES" sz="1400" dirty="0" err="1"/>
              <a:t>bibendum</a:t>
            </a:r>
            <a:r>
              <a:rPr lang="es-ES" sz="1400" dirty="0"/>
              <a:t>. Sed </a:t>
            </a:r>
            <a:r>
              <a:rPr lang="es-ES" sz="1400" dirty="0" err="1"/>
              <a:t>congue</a:t>
            </a:r>
            <a:r>
              <a:rPr lang="es-ES" sz="1400" dirty="0"/>
              <a:t> </a:t>
            </a:r>
            <a:r>
              <a:rPr lang="es-ES" sz="1400" dirty="0" err="1"/>
              <a:t>lacus</a:t>
            </a:r>
            <a:r>
              <a:rPr lang="es-ES" sz="1400" dirty="0"/>
              <a:t> vitae </a:t>
            </a:r>
            <a:r>
              <a:rPr lang="es-ES" sz="1400" dirty="0" err="1"/>
              <a:t>tellus</a:t>
            </a:r>
            <a:r>
              <a:rPr lang="es-ES" sz="1400" dirty="0"/>
              <a:t> </a:t>
            </a:r>
            <a:r>
              <a:rPr lang="es-ES" sz="1400" dirty="0" err="1"/>
              <a:t>finibus</a:t>
            </a:r>
            <a:r>
              <a:rPr lang="es-ES" sz="1400" dirty="0"/>
              <a:t>, </a:t>
            </a:r>
            <a:r>
              <a:rPr lang="es-ES" sz="1400" dirty="0" err="1"/>
              <a:t>eu</a:t>
            </a:r>
            <a:r>
              <a:rPr lang="es-ES" sz="1400" dirty="0"/>
              <a:t> </a:t>
            </a:r>
            <a:r>
              <a:rPr lang="es-ES" sz="1400" dirty="0" err="1"/>
              <a:t>faucibus</a:t>
            </a:r>
            <a:r>
              <a:rPr lang="es-ES" sz="1400" dirty="0"/>
              <a:t> </a:t>
            </a:r>
            <a:r>
              <a:rPr lang="es-ES" sz="1400" dirty="0" err="1"/>
              <a:t>nisi</a:t>
            </a:r>
            <a:r>
              <a:rPr lang="es-ES" sz="1400" dirty="0"/>
              <a:t> </a:t>
            </a:r>
            <a:r>
              <a:rPr lang="es-ES" sz="1400" dirty="0" err="1"/>
              <a:t>ullamcorper</a:t>
            </a:r>
            <a:r>
              <a:rPr lang="es-ES" sz="1400" dirty="0"/>
              <a:t>. </a:t>
            </a:r>
            <a:r>
              <a:rPr lang="es-ES" sz="1400" dirty="0" err="1"/>
              <a:t>Quisque</a:t>
            </a:r>
            <a:r>
              <a:rPr lang="es-ES" sz="1400" dirty="0"/>
              <a:t> </a:t>
            </a:r>
            <a:r>
              <a:rPr lang="es-ES" sz="1400" dirty="0" err="1"/>
              <a:t>volutpat</a:t>
            </a:r>
            <a:r>
              <a:rPr lang="es-ES" sz="1400" dirty="0"/>
              <a:t> leo at </a:t>
            </a:r>
            <a:r>
              <a:rPr lang="es-ES" sz="1400" dirty="0" err="1"/>
              <a:t>arcu</a:t>
            </a:r>
            <a:r>
              <a:rPr lang="es-ES" sz="1400" dirty="0"/>
              <a:t> </a:t>
            </a:r>
            <a:r>
              <a:rPr lang="es-ES" sz="1400" dirty="0" err="1"/>
              <a:t>placerat</a:t>
            </a:r>
            <a:r>
              <a:rPr lang="es-ES" sz="1400" dirty="0"/>
              <a:t>, </a:t>
            </a:r>
            <a:r>
              <a:rPr lang="es-ES" sz="1400" dirty="0" err="1"/>
              <a:t>quis</a:t>
            </a:r>
            <a:r>
              <a:rPr lang="es-ES" sz="1400" dirty="0"/>
              <a:t> </a:t>
            </a:r>
            <a:r>
              <a:rPr lang="es-ES" sz="1400" dirty="0" err="1"/>
              <a:t>pellentesque</a:t>
            </a:r>
            <a:r>
              <a:rPr lang="es-ES" sz="1400" dirty="0"/>
              <a:t> </a:t>
            </a:r>
            <a:r>
              <a:rPr lang="es-ES" sz="1400" dirty="0" err="1"/>
              <a:t>tellus</a:t>
            </a:r>
            <a:r>
              <a:rPr lang="es-ES" sz="1400" dirty="0"/>
              <a:t> </a:t>
            </a:r>
            <a:r>
              <a:rPr lang="es-ES" sz="1400" dirty="0" err="1"/>
              <a:t>bibendum</a:t>
            </a:r>
            <a:r>
              <a:rPr lang="es-ES" sz="1400" dirty="0"/>
              <a:t>. </a:t>
            </a:r>
            <a:r>
              <a:rPr lang="es-ES" sz="1400" dirty="0" err="1"/>
              <a:t>Proin</a:t>
            </a:r>
            <a:r>
              <a:rPr lang="es-ES" sz="1400" dirty="0"/>
              <a:t> et </a:t>
            </a:r>
            <a:r>
              <a:rPr lang="es-ES" sz="1400" dirty="0" err="1"/>
              <a:t>luctus</a:t>
            </a:r>
            <a:r>
              <a:rPr lang="es-ES" sz="1400" dirty="0"/>
              <a:t> </a:t>
            </a:r>
            <a:r>
              <a:rPr lang="es-ES" sz="1400" dirty="0" err="1"/>
              <a:t>nisl</a:t>
            </a:r>
            <a:r>
              <a:rPr lang="es-ES" sz="1400" dirty="0"/>
              <a:t>, ut </a:t>
            </a:r>
            <a:r>
              <a:rPr lang="es-ES" sz="1400" dirty="0" err="1"/>
              <a:t>viverra</a:t>
            </a:r>
            <a:r>
              <a:rPr lang="es-ES" sz="1400" dirty="0"/>
              <a:t> eros. </a:t>
            </a:r>
            <a:r>
              <a:rPr lang="es-ES" sz="1400" dirty="0" err="1"/>
              <a:t>Suspendisse</a:t>
            </a:r>
            <a:r>
              <a:rPr lang="es-ES" sz="1400" dirty="0"/>
              <a:t> </a:t>
            </a:r>
            <a:r>
              <a:rPr lang="es-ES" sz="1400" dirty="0" err="1"/>
              <a:t>pharetra</a:t>
            </a:r>
            <a:r>
              <a:rPr lang="es-ES" sz="1400" dirty="0"/>
              <a:t> </a:t>
            </a:r>
            <a:r>
              <a:rPr lang="es-ES" sz="1400" dirty="0" err="1"/>
              <a:t>mattis</a:t>
            </a:r>
            <a:r>
              <a:rPr lang="es-ES" sz="1400" dirty="0"/>
              <a:t> </a:t>
            </a:r>
            <a:r>
              <a:rPr lang="es-ES" sz="1400" dirty="0" err="1"/>
              <a:t>purus</a:t>
            </a:r>
            <a:r>
              <a:rPr lang="es-ES" sz="1400" dirty="0"/>
              <a:t> </a:t>
            </a:r>
            <a:r>
              <a:rPr lang="es-ES" sz="1400" dirty="0" err="1"/>
              <a:t>eu</a:t>
            </a:r>
            <a:r>
              <a:rPr lang="es-ES" sz="1400" dirty="0"/>
              <a:t>.”</a:t>
            </a:r>
          </a:p>
        </p:txBody>
      </p: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5 980 650,32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8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POSITIVO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NEGATIVO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EXTERNO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INTERNO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FUERZA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PUNTOS DÉBILES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OPORTUNIDAD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AMENAZA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10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 descr="Esta imagen es un gráfico de barra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604527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Duis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Sed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Duis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Sed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Duis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Sed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orma libre 931" descr="Icono de gráfico de líneas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16" name="Grupo 15" descr="Esta imagen es un icono de cuatro hojas de papel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a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" name="Forma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21" name="Grupo 20" descr="Esta imagen es un icono de dos hojas de papel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a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3" name="Forma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4" name="Forma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5" name="Forma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  <p:pic>
        <p:nvPicPr>
          <p:cNvPr id="6" name="Imagen 5" descr="Esta imagen es un icono que indica &quot;24Slides&quot;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Editar datos</a:t>
            </a:r>
          </a:p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Diapositivas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1935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 desea modificar los datos de los gráficos incluidos en esta plantilla, simplemente haga clic en el diagrama y seleccione </a:t>
            </a:r>
            <a:r>
              <a:rPr lang="es-E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Editar datos en Excel.</a:t>
            </a:r>
          </a:p>
          <a:p>
            <a:pPr rtl="0">
              <a:lnSpc>
                <a:spcPts val="1900"/>
              </a:lnSpc>
            </a:pPr>
            <a:endParaRPr lang="es-ES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Excel se abrirá y podrá editar los datos relevantes.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50" y="1502797"/>
            <a:ext cx="6071849" cy="4162209"/>
          </a:xfrm>
          <a:prstGeom prst="rect">
            <a:avLst/>
          </a:prstGeom>
        </p:spPr>
      </p:pic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11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Motivación</a:t>
            </a:r>
            <a:endParaRPr lang="es-E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grupo de personas junto a una persona&#10;&#10;Descripción generada automáticamente con confianza media">
            <a:extLst>
              <a:ext uri="{FF2B5EF4-FFF2-40B4-BE49-F238E27FC236}">
                <a16:creationId xmlns:a16="http://schemas.microsoft.com/office/drawing/2014/main" id="{1BE21D2A-D921-424F-A79E-029548CB9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491135"/>
            <a:ext cx="5731590" cy="242000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A53616-BAA2-4169-9B4A-E57A96FB6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4625946"/>
            <a:ext cx="5680364" cy="163147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9BB70A-A1E7-4B39-AAD3-76AF58755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91" y="1187695"/>
            <a:ext cx="5421167" cy="52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7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Motivación</a:t>
            </a:r>
            <a:endParaRPr lang="es-E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A51DFB2-69DE-4662-AA0B-A2108899C339}"/>
              </a:ext>
            </a:extLst>
          </p:cNvPr>
          <p:cNvSpPr txBox="1"/>
          <p:nvPr/>
        </p:nvSpPr>
        <p:spPr>
          <a:xfrm>
            <a:off x="1408545" y="1311564"/>
            <a:ext cx="937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¿</a:t>
            </a:r>
            <a:r>
              <a:rPr lang="en-GB" sz="3600" b="1" dirty="0" err="1"/>
              <a:t>Qué</a:t>
            </a:r>
            <a:r>
              <a:rPr lang="en-GB" sz="3600" b="1" dirty="0"/>
              <a:t> </a:t>
            </a:r>
            <a:r>
              <a:rPr lang="en-GB" sz="3600" b="1" dirty="0" err="1"/>
              <a:t>pensé</a:t>
            </a:r>
            <a:r>
              <a:rPr lang="en-GB" sz="3600" b="1" dirty="0"/>
              <a:t> </a:t>
            </a:r>
            <a:r>
              <a:rPr lang="en-GB" sz="3600" b="1" dirty="0" err="1"/>
              <a:t>implementar</a:t>
            </a:r>
            <a:r>
              <a:rPr lang="en-GB" sz="3600" b="1" dirty="0"/>
              <a:t> al principio?</a:t>
            </a:r>
          </a:p>
        </p:txBody>
      </p:sp>
      <p:pic>
        <p:nvPicPr>
          <p:cNvPr id="7" name="Imagen 6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70815372-6887-4662-9B87-F4B35696E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802">
            <a:off x="2663879" y="2676785"/>
            <a:ext cx="1504430" cy="1504430"/>
          </a:xfrm>
          <a:prstGeom prst="rect">
            <a:avLst/>
          </a:prstGeom>
        </p:spPr>
      </p:pic>
      <p:pic>
        <p:nvPicPr>
          <p:cNvPr id="17" name="Imagen 1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E2283C9-7849-4DD2-B2B2-76E7BE8D6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30" y="3985971"/>
            <a:ext cx="1828270" cy="1828270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181F5222-DFB9-4F74-88CC-CEDA4B3D5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57" y="4641979"/>
            <a:ext cx="1687945" cy="1687945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60C6CC17-F5E9-4938-B65E-9FE44BB9FAF8}"/>
              </a:ext>
            </a:extLst>
          </p:cNvPr>
          <p:cNvSpPr txBox="1"/>
          <p:nvPr/>
        </p:nvSpPr>
        <p:spPr>
          <a:xfrm>
            <a:off x="6597378" y="3578250"/>
            <a:ext cx="4535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de control de acceso utilizando: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Visión por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(Deep </a:t>
            </a:r>
            <a:r>
              <a:rPr lang="es-ES" dirty="0" err="1"/>
              <a:t>Learning</a:t>
            </a:r>
            <a:r>
              <a:rPr lang="es-ES" dirty="0"/>
              <a:t>) si fuese posible</a:t>
            </a:r>
          </a:p>
        </p:txBody>
      </p:sp>
      <p:pic>
        <p:nvPicPr>
          <p:cNvPr id="47" name="Imagen 4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6A5167BD-E0A6-4A0B-959B-2DC286A91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5" y="2543491"/>
            <a:ext cx="995890" cy="995890"/>
          </a:xfrm>
          <a:prstGeom prst="rect">
            <a:avLst/>
          </a:prstGeom>
        </p:spPr>
      </p:pic>
      <p:pic>
        <p:nvPicPr>
          <p:cNvPr id="5" name="Imagen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F787AA1D-8A16-4FAD-880A-2DD7BD42D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90" y="2999011"/>
            <a:ext cx="859978" cy="8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FFC7258-7D9D-41CC-98B2-0DB1D5637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42" y="2180650"/>
            <a:ext cx="1906376" cy="1906376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17CD8A88-C001-4DB6-941D-38C20B2C3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687" y="2180650"/>
            <a:ext cx="1906376" cy="1906376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47CBCF38-8563-45E4-9516-8C685023C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618" y="2039796"/>
            <a:ext cx="2112513" cy="211251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35198C1-A111-4791-8587-1BA450B12C2D}"/>
              </a:ext>
            </a:extLst>
          </p:cNvPr>
          <p:cNvSpPr txBox="1"/>
          <p:nvPr/>
        </p:nvSpPr>
        <p:spPr>
          <a:xfrm>
            <a:off x="845421" y="4588160"/>
            <a:ext cx="29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Utilizando</a:t>
            </a:r>
            <a:r>
              <a:rPr lang="en-GB" dirty="0"/>
              <a:t> </a:t>
            </a:r>
            <a:r>
              <a:rPr lang="en-GB" b="1" dirty="0"/>
              <a:t>Deep Learning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2AB62A5-57F9-404D-81A7-DF7F4F796683}"/>
              </a:ext>
            </a:extLst>
          </p:cNvPr>
          <p:cNvSpPr txBox="1"/>
          <p:nvPr/>
        </p:nvSpPr>
        <p:spPr>
          <a:xfrm>
            <a:off x="8024383" y="4588160"/>
            <a:ext cx="314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 </a:t>
            </a:r>
            <a:r>
              <a:rPr lang="en-GB" dirty="0" err="1"/>
              <a:t>utilizando</a:t>
            </a:r>
            <a:r>
              <a:rPr lang="en-GB" dirty="0"/>
              <a:t> </a:t>
            </a:r>
            <a:r>
              <a:rPr lang="en-GB" b="1" dirty="0"/>
              <a:t>Deep Learning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CE7C38-05AB-4983-96CF-19CA2598EDB0}"/>
              </a:ext>
            </a:extLst>
          </p:cNvPr>
          <p:cNvSpPr txBox="1"/>
          <p:nvPr/>
        </p:nvSpPr>
        <p:spPr>
          <a:xfrm>
            <a:off x="845421" y="1310184"/>
            <a:ext cx="58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 </a:t>
            </a:r>
            <a:r>
              <a:rPr lang="en-GB" b="1" dirty="0" err="1"/>
              <a:t>reconocimiento</a:t>
            </a:r>
            <a:r>
              <a:rPr lang="en-GB" b="1" dirty="0"/>
              <a:t> facial se </a:t>
            </a:r>
            <a:r>
              <a:rPr lang="en-GB" b="1" dirty="0" err="1"/>
              <a:t>puede</a:t>
            </a:r>
            <a:r>
              <a:rPr lang="en-GB" b="1" dirty="0"/>
              <a:t> </a:t>
            </a:r>
            <a:r>
              <a:rPr lang="en-GB" b="1" dirty="0" err="1"/>
              <a:t>hacer</a:t>
            </a:r>
            <a:r>
              <a:rPr lang="en-GB" b="1" dirty="0"/>
              <a:t> de dos </a:t>
            </a:r>
            <a:r>
              <a:rPr lang="en-GB" b="1" dirty="0" err="1"/>
              <a:t>formas</a:t>
            </a:r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0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PROYECTO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ESPECIFICACIÓN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DISEÑO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DESARROLLO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ANÁLISIS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IMPLEMENTACIÓN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PRUEBAS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31" name="Grupo 30" descr="Iconos de gráfico de barras y gráfico de líne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5" name="Forma libre 4665" descr="Icono de gráfico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36" name="Grupo 35" descr="Icono de ser humano y engranaje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8" name="Forma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9" name="Grupo 38" descr="Icono de engranaje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1" name="Forma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42" name="Forma libre 4346" descr="Icono de gráfico de cajas y bigotes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ANÁLISIS DE MERCADO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ANÁLISIS TÉCNICO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ANÁLISIS FINANCIERO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ANÁLISIS ECONÓMICO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ANÁLISIS ECOLÓGICO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57" name="Forma libre 4344" descr="Icono de ll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58" name="Grupo 57" descr="Icono de dine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0" name="Forma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1" name="Forma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2" name="Forma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3" name="Forma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4" name="Forma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5" name="Forma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6" name="Forma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67" name="Grupo 66" descr="Icono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9" name="Forma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0" name="Forma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1" name="Forma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72" name="Forma libre 2319" descr="Icono de hoj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400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10" name="Conector: Cod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od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49221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Objetivos de administración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34243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Objetivos de cliente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91732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Objetivos del proyecto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91732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Plan de implementación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607148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Programaciones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86166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8129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 descr="Gráfico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020809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5 980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-1,19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113 200,50 €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6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rculo: Sin rellen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Círculo: Sin relleno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írculo: Sin relleno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4" name="Círculo: Sin relleno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Círculo: Sin relleno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Sin relleno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upo 40" descr="Icono de ser humano y bocadillo de diálogo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orma libre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2" name="Forma libre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53" name="Grupo 52" descr="Icono de libro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ángulo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5" name="Forma libre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6" name="Forma libre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7" name="Forma libre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8" name="Forma libre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9" name="Forma libre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0" name="Rectángulo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1" name="Forma libre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2" name="Forma libre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3" name="Forma libre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4" name="Rectángulo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5" name="Forma libre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6" name="Forma libre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7" name="Rectángulo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8" name="Forma libre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9" name="Forma libre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70" name="Forma libre 1671" descr="Icono de casilla de verificación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71" name="Forma libre 3850" descr="Icono de rayo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72" name="Forma libre 3886" descr="Icono de lupa para representar la búsqueda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73" name="Grupo 72" descr="Icono de monitores de ordenador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orma libre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5" name="Forma libre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6" name="Forma libre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7" name="Forma libre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8" name="Forma libre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29</TotalTime>
  <Words>843</Words>
  <Application>Microsoft Office PowerPoint</Application>
  <PresentationFormat>Panorámica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Tema de Office</vt:lpstr>
      <vt:lpstr>Facedoor Reconocimiento facial con Deep Learning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3</vt:lpstr>
      <vt:lpstr>Diapositiva de análisis de proyecto 4</vt:lpstr>
      <vt:lpstr>Diapositiva de análisis de proyecto 5</vt:lpstr>
      <vt:lpstr>Diapositiva de análisis de proyecto 6</vt:lpstr>
      <vt:lpstr>Diapositiva de análisis de proyecto 7</vt:lpstr>
      <vt:lpstr>Diapositiva de análisis de proyecto 8</vt:lpstr>
      <vt:lpstr>Diapositiva de análisis de proyecto 10</vt:lpstr>
      <vt:lpstr>Gracias</vt:lpstr>
      <vt:lpstr>Diapositiva de análisis de proyecto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Facedoor Reconocimiento facial con Deep Learning</dc:title>
  <dc:creator>Jesus Moncada Ramirez</dc:creator>
  <cp:lastModifiedBy>Jesus Moncada Ramirez</cp:lastModifiedBy>
  <cp:revision>1</cp:revision>
  <dcterms:created xsi:type="dcterms:W3CDTF">2022-01-20T15:10:34Z</dcterms:created>
  <dcterms:modified xsi:type="dcterms:W3CDTF">2022-01-20T15:40:05Z</dcterms:modified>
</cp:coreProperties>
</file>