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70" r:id="rId12"/>
    <p:sldId id="272" r:id="rId13"/>
    <p:sldId id="273" r:id="rId14"/>
    <p:sldId id="275" r:id="rId15"/>
    <p:sldId id="276" r:id="rId16"/>
    <p:sldId id="278" r:id="rId17"/>
    <p:sldId id="279" r:id="rId18"/>
    <p:sldId id="281" r:id="rId19"/>
    <p:sldId id="282" r:id="rId20"/>
    <p:sldId id="284" r:id="rId21"/>
    <p:sldId id="285" r:id="rId22"/>
    <p:sldId id="287" r:id="rId23"/>
  </p:sldIdLst>
  <p:sldSz cx="10058400" cy="7772400"/>
  <p:notesSz cx="10058400" cy="7772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17" autoAdjust="0"/>
  </p:normalViewPr>
  <p:slideViewPr>
    <p:cSldViewPr>
      <p:cViewPr varScale="1">
        <p:scale>
          <a:sx n="57" d="100"/>
          <a:sy n="57" d="100"/>
        </p:scale>
        <p:origin x="1530" y="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95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7686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95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95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4877" y="659231"/>
            <a:ext cx="5568645" cy="46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95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816" y="3786662"/>
            <a:ext cx="7912767" cy="252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7686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 Portad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9800" y="0"/>
            <a:ext cx="14778181" cy="83127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9172" y="2038489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9172" y="2583992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9172" y="312950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9172" y="367501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9172" y="422051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9172" y="476601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9172" y="531152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9172" y="585702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9172" y="6402527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uadroTexto 12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MERCADO OBJETIVO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20121" y="1716214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5"/>
                </a:lnTo>
                <a:lnTo>
                  <a:pt x="1569106" y="882570"/>
                </a:lnTo>
                <a:lnTo>
                  <a:pt x="1562114" y="928933"/>
                </a:lnTo>
                <a:lnTo>
                  <a:pt x="1552466" y="974372"/>
                </a:lnTo>
                <a:lnTo>
                  <a:pt x="1540247" y="1018803"/>
                </a:lnTo>
                <a:lnTo>
                  <a:pt x="1525538" y="1062146"/>
                </a:lnTo>
                <a:lnTo>
                  <a:pt x="1508422" y="1104316"/>
                </a:lnTo>
                <a:lnTo>
                  <a:pt x="1488981" y="1145232"/>
                </a:lnTo>
                <a:lnTo>
                  <a:pt x="1467297" y="1184812"/>
                </a:lnTo>
                <a:lnTo>
                  <a:pt x="1443453" y="1222972"/>
                </a:lnTo>
                <a:lnTo>
                  <a:pt x="1417532" y="1259632"/>
                </a:lnTo>
                <a:lnTo>
                  <a:pt x="1389614" y="1294708"/>
                </a:lnTo>
                <a:lnTo>
                  <a:pt x="1359784" y="1328118"/>
                </a:lnTo>
                <a:lnTo>
                  <a:pt x="1328123" y="1359779"/>
                </a:lnTo>
                <a:lnTo>
                  <a:pt x="1294713" y="1389610"/>
                </a:lnTo>
                <a:lnTo>
                  <a:pt x="1259637" y="1417528"/>
                </a:lnTo>
                <a:lnTo>
                  <a:pt x="1222978" y="1443450"/>
                </a:lnTo>
                <a:lnTo>
                  <a:pt x="1184817" y="1467294"/>
                </a:lnTo>
                <a:lnTo>
                  <a:pt x="1145238" y="1488979"/>
                </a:lnTo>
                <a:lnTo>
                  <a:pt x="1104321" y="1508420"/>
                </a:lnTo>
                <a:lnTo>
                  <a:pt x="1062151" y="1525537"/>
                </a:lnTo>
                <a:lnTo>
                  <a:pt x="1018808" y="1540246"/>
                </a:lnTo>
                <a:lnTo>
                  <a:pt x="974376" y="1552466"/>
                </a:lnTo>
                <a:lnTo>
                  <a:pt x="928937" y="1562113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3"/>
                </a:lnTo>
                <a:lnTo>
                  <a:pt x="600423" y="1552466"/>
                </a:lnTo>
                <a:lnTo>
                  <a:pt x="555991" y="1540246"/>
                </a:lnTo>
                <a:lnTo>
                  <a:pt x="512648" y="1525537"/>
                </a:lnTo>
                <a:lnTo>
                  <a:pt x="470478" y="1508420"/>
                </a:lnTo>
                <a:lnTo>
                  <a:pt x="429561" y="1488979"/>
                </a:lnTo>
                <a:lnTo>
                  <a:pt x="389982" y="1467294"/>
                </a:lnTo>
                <a:lnTo>
                  <a:pt x="351821" y="1443450"/>
                </a:lnTo>
                <a:lnTo>
                  <a:pt x="315162" y="1417528"/>
                </a:lnTo>
                <a:lnTo>
                  <a:pt x="280086" y="1389610"/>
                </a:lnTo>
                <a:lnTo>
                  <a:pt x="246676" y="1359779"/>
                </a:lnTo>
                <a:lnTo>
                  <a:pt x="215015" y="1328118"/>
                </a:lnTo>
                <a:lnTo>
                  <a:pt x="185185" y="1294708"/>
                </a:lnTo>
                <a:lnTo>
                  <a:pt x="157267" y="1259632"/>
                </a:lnTo>
                <a:lnTo>
                  <a:pt x="131346" y="1222972"/>
                </a:lnTo>
                <a:lnTo>
                  <a:pt x="107502" y="1184812"/>
                </a:lnTo>
                <a:lnTo>
                  <a:pt x="85818" y="1145232"/>
                </a:lnTo>
                <a:lnTo>
                  <a:pt x="66377" y="1104316"/>
                </a:lnTo>
                <a:lnTo>
                  <a:pt x="49261" y="1062146"/>
                </a:lnTo>
                <a:lnTo>
                  <a:pt x="34552" y="1018803"/>
                </a:lnTo>
                <a:lnTo>
                  <a:pt x="22333" y="974372"/>
                </a:lnTo>
                <a:lnTo>
                  <a:pt x="12685" y="928933"/>
                </a:lnTo>
                <a:lnTo>
                  <a:pt x="5693" y="882570"/>
                </a:lnTo>
                <a:lnTo>
                  <a:pt x="1437" y="835365"/>
                </a:lnTo>
                <a:lnTo>
                  <a:pt x="0" y="787400"/>
                </a:lnTo>
                <a:lnTo>
                  <a:pt x="1437" y="739434"/>
                </a:lnTo>
                <a:lnTo>
                  <a:pt x="5693" y="692229"/>
                </a:lnTo>
                <a:lnTo>
                  <a:pt x="12685" y="645866"/>
                </a:lnTo>
                <a:lnTo>
                  <a:pt x="22333" y="600427"/>
                </a:lnTo>
                <a:lnTo>
                  <a:pt x="34552" y="555996"/>
                </a:lnTo>
                <a:lnTo>
                  <a:pt x="49261" y="512653"/>
                </a:lnTo>
                <a:lnTo>
                  <a:pt x="66377" y="470483"/>
                </a:lnTo>
                <a:lnTo>
                  <a:pt x="85818" y="429567"/>
                </a:lnTo>
                <a:lnTo>
                  <a:pt x="107502" y="389987"/>
                </a:lnTo>
                <a:lnTo>
                  <a:pt x="131346" y="351827"/>
                </a:lnTo>
                <a:lnTo>
                  <a:pt x="157267" y="315167"/>
                </a:lnTo>
                <a:lnTo>
                  <a:pt x="185185" y="280091"/>
                </a:lnTo>
                <a:lnTo>
                  <a:pt x="215015" y="246681"/>
                </a:lnTo>
                <a:lnTo>
                  <a:pt x="246676" y="215020"/>
                </a:lnTo>
                <a:lnTo>
                  <a:pt x="280086" y="185189"/>
                </a:lnTo>
                <a:lnTo>
                  <a:pt x="315162" y="157271"/>
                </a:lnTo>
                <a:lnTo>
                  <a:pt x="351821" y="131349"/>
                </a:lnTo>
                <a:lnTo>
                  <a:pt x="389982" y="107505"/>
                </a:lnTo>
                <a:lnTo>
                  <a:pt x="429561" y="85820"/>
                </a:lnTo>
                <a:lnTo>
                  <a:pt x="470478" y="66379"/>
                </a:lnTo>
                <a:lnTo>
                  <a:pt x="512648" y="49262"/>
                </a:lnTo>
                <a:lnTo>
                  <a:pt x="555991" y="34553"/>
                </a:lnTo>
                <a:lnTo>
                  <a:pt x="600423" y="22333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3"/>
                </a:lnTo>
                <a:lnTo>
                  <a:pt x="1018808" y="34553"/>
                </a:lnTo>
                <a:lnTo>
                  <a:pt x="1062151" y="49262"/>
                </a:lnTo>
                <a:lnTo>
                  <a:pt x="1104321" y="66379"/>
                </a:lnTo>
                <a:lnTo>
                  <a:pt x="1145238" y="85820"/>
                </a:lnTo>
                <a:lnTo>
                  <a:pt x="1184817" y="107505"/>
                </a:lnTo>
                <a:lnTo>
                  <a:pt x="1222978" y="131349"/>
                </a:lnTo>
                <a:lnTo>
                  <a:pt x="1259637" y="157271"/>
                </a:lnTo>
                <a:lnTo>
                  <a:pt x="1294713" y="185189"/>
                </a:lnTo>
                <a:lnTo>
                  <a:pt x="1328123" y="215020"/>
                </a:lnTo>
                <a:lnTo>
                  <a:pt x="1359784" y="246681"/>
                </a:lnTo>
                <a:lnTo>
                  <a:pt x="1389614" y="280091"/>
                </a:lnTo>
                <a:lnTo>
                  <a:pt x="1417532" y="315167"/>
                </a:lnTo>
                <a:lnTo>
                  <a:pt x="1443453" y="351827"/>
                </a:lnTo>
                <a:lnTo>
                  <a:pt x="1467297" y="389987"/>
                </a:lnTo>
                <a:lnTo>
                  <a:pt x="1488981" y="429567"/>
                </a:lnTo>
                <a:lnTo>
                  <a:pt x="1508422" y="470483"/>
                </a:lnTo>
                <a:lnTo>
                  <a:pt x="1525538" y="512653"/>
                </a:lnTo>
                <a:lnTo>
                  <a:pt x="1540247" y="555996"/>
                </a:lnTo>
                <a:lnTo>
                  <a:pt x="1552466" y="600427"/>
                </a:lnTo>
                <a:lnTo>
                  <a:pt x="1562114" y="645866"/>
                </a:lnTo>
                <a:lnTo>
                  <a:pt x="1569106" y="692229"/>
                </a:lnTo>
                <a:lnTo>
                  <a:pt x="1573362" y="739434"/>
                </a:lnTo>
                <a:lnTo>
                  <a:pt x="1574800" y="787400"/>
                </a:lnTo>
                <a:close/>
              </a:path>
            </a:pathLst>
          </a:custGeom>
          <a:ln w="508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15725" y="2547264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4">
                <a:moveTo>
                  <a:pt x="327748" y="163868"/>
                </a:moveTo>
                <a:lnTo>
                  <a:pt x="321897" y="207431"/>
                </a:lnTo>
                <a:lnTo>
                  <a:pt x="305381" y="246578"/>
                </a:lnTo>
                <a:lnTo>
                  <a:pt x="279761" y="279746"/>
                </a:lnTo>
                <a:lnTo>
                  <a:pt x="246598" y="305372"/>
                </a:lnTo>
                <a:lnTo>
                  <a:pt x="207451" y="321894"/>
                </a:lnTo>
                <a:lnTo>
                  <a:pt x="163880" y="327748"/>
                </a:lnTo>
                <a:lnTo>
                  <a:pt x="120317" y="321894"/>
                </a:lnTo>
                <a:lnTo>
                  <a:pt x="81170" y="305372"/>
                </a:lnTo>
                <a:lnTo>
                  <a:pt x="48002" y="279746"/>
                </a:lnTo>
                <a:lnTo>
                  <a:pt x="22376" y="246578"/>
                </a:lnTo>
                <a:lnTo>
                  <a:pt x="5854" y="207431"/>
                </a:lnTo>
                <a:lnTo>
                  <a:pt x="0" y="163868"/>
                </a:lnTo>
                <a:lnTo>
                  <a:pt x="5854" y="120306"/>
                </a:lnTo>
                <a:lnTo>
                  <a:pt x="22376" y="81161"/>
                </a:lnTo>
                <a:lnTo>
                  <a:pt x="48002" y="47996"/>
                </a:lnTo>
                <a:lnTo>
                  <a:pt x="81170" y="22373"/>
                </a:lnTo>
                <a:lnTo>
                  <a:pt x="120317" y="5853"/>
                </a:lnTo>
                <a:lnTo>
                  <a:pt x="163880" y="0"/>
                </a:lnTo>
                <a:lnTo>
                  <a:pt x="207451" y="5853"/>
                </a:lnTo>
                <a:lnTo>
                  <a:pt x="246598" y="22373"/>
                </a:lnTo>
                <a:lnTo>
                  <a:pt x="279761" y="47996"/>
                </a:lnTo>
                <a:lnTo>
                  <a:pt x="305381" y="81161"/>
                </a:lnTo>
                <a:lnTo>
                  <a:pt x="321897" y="120306"/>
                </a:lnTo>
                <a:lnTo>
                  <a:pt x="327748" y="163868"/>
                </a:lnTo>
                <a:close/>
              </a:path>
            </a:pathLst>
          </a:custGeom>
          <a:ln w="381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0885" y="2560637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2420" y="312420"/>
                </a:moveTo>
                <a:lnTo>
                  <a:pt x="0" y="312420"/>
                </a:lnTo>
                <a:lnTo>
                  <a:pt x="0" y="0"/>
                </a:lnTo>
                <a:lnTo>
                  <a:pt x="312420" y="0"/>
                </a:lnTo>
                <a:lnTo>
                  <a:pt x="312420" y="312420"/>
                </a:lnTo>
                <a:close/>
              </a:path>
            </a:pathLst>
          </a:custGeom>
          <a:ln w="381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8735" y="2073046"/>
            <a:ext cx="396875" cy="343535"/>
          </a:xfrm>
          <a:custGeom>
            <a:avLst/>
            <a:gdLst/>
            <a:ahLst/>
            <a:cxnLst/>
            <a:rect l="l" t="t" r="r" b="b"/>
            <a:pathLst>
              <a:path w="396875" h="343535">
                <a:moveTo>
                  <a:pt x="198170" y="0"/>
                </a:moveTo>
                <a:lnTo>
                  <a:pt x="297256" y="171615"/>
                </a:lnTo>
                <a:lnTo>
                  <a:pt x="396341" y="343242"/>
                </a:lnTo>
                <a:lnTo>
                  <a:pt x="198170" y="343242"/>
                </a:lnTo>
                <a:lnTo>
                  <a:pt x="0" y="343242"/>
                </a:lnTo>
                <a:lnTo>
                  <a:pt x="99072" y="171615"/>
                </a:lnTo>
                <a:lnTo>
                  <a:pt x="198170" y="0"/>
                </a:lnTo>
                <a:close/>
              </a:path>
            </a:pathLst>
          </a:custGeom>
          <a:ln w="38099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COMPETENCIA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1295400" y="3778493"/>
            <a:ext cx="7371080" cy="2469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 </a:t>
            </a:r>
            <a:r>
              <a:rPr lang="es-ES_tradnl" dirty="0">
                <a:latin typeface="Gotham Light"/>
                <a:cs typeface="Gotham Light"/>
              </a:rPr>
              <a:t>¿Cómo se posiciona tu producto con respecto a tu competencia?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¿Quiénes son tus competidores directos e indirectos?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¿Por qué tu producto es diferente y por qué vas a ganar?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3157601"/>
            <a:ext cx="984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45" dirty="0">
                <a:solidFill>
                  <a:srgbClr val="131423"/>
                </a:solidFill>
                <a:latin typeface="Gotham Book"/>
                <a:cs typeface="Gotham Book"/>
              </a:rPr>
              <a:t>1</a:t>
            </a:r>
            <a:endParaRPr sz="1600" dirty="0">
              <a:latin typeface="Gotham Book"/>
              <a:cs typeface="Gotham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4084599"/>
            <a:ext cx="147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60" dirty="0">
                <a:solidFill>
                  <a:srgbClr val="131423"/>
                </a:solidFill>
                <a:latin typeface="Gotham Book"/>
                <a:cs typeface="Gotham Book"/>
              </a:rPr>
              <a:t>2</a:t>
            </a:r>
            <a:endParaRPr sz="1600">
              <a:latin typeface="Gotham Book"/>
              <a:cs typeface="Gotham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0" y="5005298"/>
            <a:ext cx="1504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solidFill>
                  <a:srgbClr val="131423"/>
                </a:solidFill>
                <a:latin typeface="Gotham Book"/>
                <a:cs typeface="Gotham Book"/>
              </a:rPr>
              <a:t>3</a:t>
            </a:r>
            <a:endParaRPr sz="1600">
              <a:latin typeface="Gotham Book"/>
              <a:cs typeface="Gotham 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5932296"/>
            <a:ext cx="1619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5" dirty="0">
                <a:solidFill>
                  <a:srgbClr val="131423"/>
                </a:solidFill>
                <a:latin typeface="Gotham Book"/>
                <a:cs typeface="Gotham Book"/>
              </a:rPr>
              <a:t>4</a:t>
            </a:r>
            <a:endParaRPr sz="1600" dirty="0">
              <a:latin typeface="Gotham Book"/>
              <a:cs typeface="Gotham Boo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6027" y="3112884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5" h="338454">
                <a:moveTo>
                  <a:pt x="338340" y="169163"/>
                </a:moveTo>
                <a:lnTo>
                  <a:pt x="332297" y="214131"/>
                </a:lnTo>
                <a:lnTo>
                  <a:pt x="315243" y="254538"/>
                </a:lnTo>
                <a:lnTo>
                  <a:pt x="288791" y="288772"/>
                </a:lnTo>
                <a:lnTo>
                  <a:pt x="254554" y="315221"/>
                </a:lnTo>
                <a:lnTo>
                  <a:pt x="214145" y="332273"/>
                </a:lnTo>
                <a:lnTo>
                  <a:pt x="169176" y="338315"/>
                </a:lnTo>
                <a:lnTo>
                  <a:pt x="124202" y="332273"/>
                </a:lnTo>
                <a:lnTo>
                  <a:pt x="83789" y="315221"/>
                </a:lnTo>
                <a:lnTo>
                  <a:pt x="49550" y="288772"/>
                </a:lnTo>
                <a:lnTo>
                  <a:pt x="23097" y="254538"/>
                </a:lnTo>
                <a:lnTo>
                  <a:pt x="6043" y="214131"/>
                </a:lnTo>
                <a:lnTo>
                  <a:pt x="0" y="169163"/>
                </a:lnTo>
                <a:lnTo>
                  <a:pt x="6043" y="124195"/>
                </a:lnTo>
                <a:lnTo>
                  <a:pt x="23097" y="83786"/>
                </a:lnTo>
                <a:lnTo>
                  <a:pt x="49550" y="49549"/>
                </a:lnTo>
                <a:lnTo>
                  <a:pt x="83789" y="23097"/>
                </a:lnTo>
                <a:lnTo>
                  <a:pt x="124202" y="6043"/>
                </a:lnTo>
                <a:lnTo>
                  <a:pt x="169176" y="0"/>
                </a:lnTo>
                <a:lnTo>
                  <a:pt x="214145" y="6043"/>
                </a:lnTo>
                <a:lnTo>
                  <a:pt x="254554" y="23097"/>
                </a:lnTo>
                <a:lnTo>
                  <a:pt x="288791" y="49549"/>
                </a:lnTo>
                <a:lnTo>
                  <a:pt x="315243" y="83786"/>
                </a:lnTo>
                <a:lnTo>
                  <a:pt x="332297" y="124195"/>
                </a:lnTo>
                <a:lnTo>
                  <a:pt x="338340" y="169163"/>
                </a:lnTo>
                <a:close/>
              </a:path>
            </a:pathLst>
          </a:custGeom>
          <a:ln w="19812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027" y="4045229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5" h="338454">
                <a:moveTo>
                  <a:pt x="338340" y="169151"/>
                </a:moveTo>
                <a:lnTo>
                  <a:pt x="332297" y="214119"/>
                </a:lnTo>
                <a:lnTo>
                  <a:pt x="315243" y="254529"/>
                </a:lnTo>
                <a:lnTo>
                  <a:pt x="288791" y="288766"/>
                </a:lnTo>
                <a:lnTo>
                  <a:pt x="254554" y="315218"/>
                </a:lnTo>
                <a:lnTo>
                  <a:pt x="214145" y="332272"/>
                </a:lnTo>
                <a:lnTo>
                  <a:pt x="169176" y="338315"/>
                </a:lnTo>
                <a:lnTo>
                  <a:pt x="124202" y="332272"/>
                </a:lnTo>
                <a:lnTo>
                  <a:pt x="83789" y="315218"/>
                </a:lnTo>
                <a:lnTo>
                  <a:pt x="49550" y="288766"/>
                </a:lnTo>
                <a:lnTo>
                  <a:pt x="23097" y="254529"/>
                </a:lnTo>
                <a:lnTo>
                  <a:pt x="6043" y="214119"/>
                </a:lnTo>
                <a:lnTo>
                  <a:pt x="0" y="169151"/>
                </a:lnTo>
                <a:lnTo>
                  <a:pt x="6043" y="124183"/>
                </a:lnTo>
                <a:lnTo>
                  <a:pt x="23097" y="83776"/>
                </a:lnTo>
                <a:lnTo>
                  <a:pt x="49550" y="49542"/>
                </a:lnTo>
                <a:lnTo>
                  <a:pt x="83789" y="23093"/>
                </a:lnTo>
                <a:lnTo>
                  <a:pt x="124202" y="6042"/>
                </a:lnTo>
                <a:lnTo>
                  <a:pt x="169176" y="0"/>
                </a:lnTo>
                <a:lnTo>
                  <a:pt x="214145" y="6042"/>
                </a:lnTo>
                <a:lnTo>
                  <a:pt x="254554" y="23093"/>
                </a:lnTo>
                <a:lnTo>
                  <a:pt x="288791" y="49542"/>
                </a:lnTo>
                <a:lnTo>
                  <a:pt x="315243" y="83776"/>
                </a:lnTo>
                <a:lnTo>
                  <a:pt x="332297" y="124183"/>
                </a:lnTo>
                <a:lnTo>
                  <a:pt x="338340" y="169151"/>
                </a:lnTo>
                <a:close/>
              </a:path>
            </a:pathLst>
          </a:custGeom>
          <a:ln w="19812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027" y="4965903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5" h="338454">
                <a:moveTo>
                  <a:pt x="338340" y="169151"/>
                </a:moveTo>
                <a:lnTo>
                  <a:pt x="332297" y="214119"/>
                </a:lnTo>
                <a:lnTo>
                  <a:pt x="315243" y="254529"/>
                </a:lnTo>
                <a:lnTo>
                  <a:pt x="288791" y="288766"/>
                </a:lnTo>
                <a:lnTo>
                  <a:pt x="254554" y="315218"/>
                </a:lnTo>
                <a:lnTo>
                  <a:pt x="214145" y="332272"/>
                </a:lnTo>
                <a:lnTo>
                  <a:pt x="169176" y="338315"/>
                </a:lnTo>
                <a:lnTo>
                  <a:pt x="124202" y="332272"/>
                </a:lnTo>
                <a:lnTo>
                  <a:pt x="83789" y="315218"/>
                </a:lnTo>
                <a:lnTo>
                  <a:pt x="49550" y="288766"/>
                </a:lnTo>
                <a:lnTo>
                  <a:pt x="23097" y="254529"/>
                </a:lnTo>
                <a:lnTo>
                  <a:pt x="6043" y="214119"/>
                </a:lnTo>
                <a:lnTo>
                  <a:pt x="0" y="169151"/>
                </a:lnTo>
                <a:lnTo>
                  <a:pt x="6043" y="124183"/>
                </a:lnTo>
                <a:lnTo>
                  <a:pt x="23097" y="83776"/>
                </a:lnTo>
                <a:lnTo>
                  <a:pt x="49550" y="49542"/>
                </a:lnTo>
                <a:lnTo>
                  <a:pt x="83789" y="23093"/>
                </a:lnTo>
                <a:lnTo>
                  <a:pt x="124202" y="6042"/>
                </a:lnTo>
                <a:lnTo>
                  <a:pt x="169176" y="0"/>
                </a:lnTo>
                <a:lnTo>
                  <a:pt x="214145" y="6042"/>
                </a:lnTo>
                <a:lnTo>
                  <a:pt x="254554" y="23093"/>
                </a:lnTo>
                <a:lnTo>
                  <a:pt x="288791" y="49542"/>
                </a:lnTo>
                <a:lnTo>
                  <a:pt x="315243" y="83776"/>
                </a:lnTo>
                <a:lnTo>
                  <a:pt x="332297" y="124183"/>
                </a:lnTo>
                <a:lnTo>
                  <a:pt x="338340" y="169151"/>
                </a:lnTo>
                <a:close/>
              </a:path>
            </a:pathLst>
          </a:custGeom>
          <a:ln w="19812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027" y="5892406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5" h="338454">
                <a:moveTo>
                  <a:pt x="338340" y="169151"/>
                </a:moveTo>
                <a:lnTo>
                  <a:pt x="332297" y="214119"/>
                </a:lnTo>
                <a:lnTo>
                  <a:pt x="315243" y="254529"/>
                </a:lnTo>
                <a:lnTo>
                  <a:pt x="288791" y="288766"/>
                </a:lnTo>
                <a:lnTo>
                  <a:pt x="254554" y="315218"/>
                </a:lnTo>
                <a:lnTo>
                  <a:pt x="214145" y="332272"/>
                </a:lnTo>
                <a:lnTo>
                  <a:pt x="169176" y="338315"/>
                </a:lnTo>
                <a:lnTo>
                  <a:pt x="124202" y="332272"/>
                </a:lnTo>
                <a:lnTo>
                  <a:pt x="83789" y="315218"/>
                </a:lnTo>
                <a:lnTo>
                  <a:pt x="49550" y="288766"/>
                </a:lnTo>
                <a:lnTo>
                  <a:pt x="23097" y="254529"/>
                </a:lnTo>
                <a:lnTo>
                  <a:pt x="6043" y="214119"/>
                </a:lnTo>
                <a:lnTo>
                  <a:pt x="0" y="169151"/>
                </a:lnTo>
                <a:lnTo>
                  <a:pt x="6043" y="124183"/>
                </a:lnTo>
                <a:lnTo>
                  <a:pt x="23097" y="83776"/>
                </a:lnTo>
                <a:lnTo>
                  <a:pt x="49550" y="49542"/>
                </a:lnTo>
                <a:lnTo>
                  <a:pt x="83789" y="23093"/>
                </a:lnTo>
                <a:lnTo>
                  <a:pt x="124202" y="6042"/>
                </a:lnTo>
                <a:lnTo>
                  <a:pt x="169176" y="0"/>
                </a:lnTo>
                <a:lnTo>
                  <a:pt x="214145" y="6042"/>
                </a:lnTo>
                <a:lnTo>
                  <a:pt x="254554" y="23093"/>
                </a:lnTo>
                <a:lnTo>
                  <a:pt x="288791" y="49542"/>
                </a:lnTo>
                <a:lnTo>
                  <a:pt x="315243" y="83776"/>
                </a:lnTo>
                <a:lnTo>
                  <a:pt x="332297" y="124183"/>
                </a:lnTo>
                <a:lnTo>
                  <a:pt x="338340" y="169151"/>
                </a:lnTo>
                <a:close/>
              </a:path>
            </a:pathLst>
          </a:custGeom>
          <a:ln w="19812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7800" y="3451212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3554336" y="0"/>
                </a:moveTo>
                <a:lnTo>
                  <a:pt x="0" y="0"/>
                </a:lnTo>
              </a:path>
            </a:pathLst>
          </a:custGeom>
          <a:ln w="701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9991" y="3451212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3554336" y="0"/>
                </a:moveTo>
                <a:lnTo>
                  <a:pt x="0" y="0"/>
                </a:lnTo>
              </a:path>
            </a:pathLst>
          </a:custGeom>
          <a:ln w="701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0" y="4377702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3554336" y="0"/>
                </a:moveTo>
                <a:lnTo>
                  <a:pt x="0" y="0"/>
                </a:lnTo>
              </a:path>
            </a:pathLst>
          </a:custGeom>
          <a:ln w="701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9991" y="4377702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3554336" y="0"/>
                </a:moveTo>
                <a:lnTo>
                  <a:pt x="0" y="0"/>
                </a:lnTo>
              </a:path>
            </a:pathLst>
          </a:custGeom>
          <a:ln w="701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7800" y="5304205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3554336" y="0"/>
                </a:moveTo>
                <a:lnTo>
                  <a:pt x="0" y="0"/>
                </a:lnTo>
              </a:path>
            </a:pathLst>
          </a:custGeom>
          <a:ln w="701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9991" y="5304205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3554336" y="0"/>
                </a:moveTo>
                <a:lnTo>
                  <a:pt x="0" y="0"/>
                </a:lnTo>
              </a:path>
            </a:pathLst>
          </a:custGeom>
          <a:ln w="701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7800" y="6230708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3554336" y="0"/>
                </a:moveTo>
                <a:lnTo>
                  <a:pt x="0" y="0"/>
                </a:lnTo>
              </a:path>
            </a:pathLst>
          </a:custGeom>
          <a:ln w="701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9991" y="6230708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3554336" y="0"/>
                </a:moveTo>
                <a:lnTo>
                  <a:pt x="0" y="0"/>
                </a:lnTo>
              </a:path>
            </a:pathLst>
          </a:custGeom>
          <a:ln w="701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CuadroTexto 21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COMPETENCIA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981200" y="2133600"/>
            <a:ext cx="22860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ES_tradnl" dirty="0">
                <a:latin typeface="Gotham Book"/>
                <a:cs typeface="Gotham Book"/>
              </a:rPr>
              <a:t>Competidores</a:t>
            </a:r>
            <a:endParaRPr lang="es-ES" dirty="0">
              <a:latin typeface="Gotham Book"/>
              <a:cs typeface="Gotham Book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096000" y="2133600"/>
            <a:ext cx="22860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ES_tradnl" dirty="0">
                <a:latin typeface="Gotham Book"/>
                <a:cs typeface="Gotham Book"/>
              </a:rPr>
              <a:t>Características</a:t>
            </a:r>
            <a:endParaRPr lang="es-ES" dirty="0">
              <a:latin typeface="Gotham Book"/>
              <a:cs typeface="Gotham 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27500" y="1709801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5"/>
                </a:lnTo>
                <a:lnTo>
                  <a:pt x="1569106" y="882570"/>
                </a:lnTo>
                <a:lnTo>
                  <a:pt x="1562114" y="928933"/>
                </a:lnTo>
                <a:lnTo>
                  <a:pt x="1552466" y="974372"/>
                </a:lnTo>
                <a:lnTo>
                  <a:pt x="1540247" y="1018803"/>
                </a:lnTo>
                <a:lnTo>
                  <a:pt x="1525538" y="1062146"/>
                </a:lnTo>
                <a:lnTo>
                  <a:pt x="1508422" y="1104316"/>
                </a:lnTo>
                <a:lnTo>
                  <a:pt x="1488981" y="1145232"/>
                </a:lnTo>
                <a:lnTo>
                  <a:pt x="1467297" y="1184812"/>
                </a:lnTo>
                <a:lnTo>
                  <a:pt x="1443453" y="1222972"/>
                </a:lnTo>
                <a:lnTo>
                  <a:pt x="1417532" y="1259632"/>
                </a:lnTo>
                <a:lnTo>
                  <a:pt x="1389614" y="1294708"/>
                </a:lnTo>
                <a:lnTo>
                  <a:pt x="1359784" y="1328118"/>
                </a:lnTo>
                <a:lnTo>
                  <a:pt x="1328123" y="1359779"/>
                </a:lnTo>
                <a:lnTo>
                  <a:pt x="1294713" y="1389610"/>
                </a:lnTo>
                <a:lnTo>
                  <a:pt x="1259637" y="1417528"/>
                </a:lnTo>
                <a:lnTo>
                  <a:pt x="1222978" y="1443450"/>
                </a:lnTo>
                <a:lnTo>
                  <a:pt x="1184817" y="1467294"/>
                </a:lnTo>
                <a:lnTo>
                  <a:pt x="1145238" y="1488979"/>
                </a:lnTo>
                <a:lnTo>
                  <a:pt x="1104321" y="1508420"/>
                </a:lnTo>
                <a:lnTo>
                  <a:pt x="1062151" y="1525537"/>
                </a:lnTo>
                <a:lnTo>
                  <a:pt x="1018808" y="1540246"/>
                </a:lnTo>
                <a:lnTo>
                  <a:pt x="974376" y="1552466"/>
                </a:lnTo>
                <a:lnTo>
                  <a:pt x="928937" y="1562113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3"/>
                </a:lnTo>
                <a:lnTo>
                  <a:pt x="600423" y="1552466"/>
                </a:lnTo>
                <a:lnTo>
                  <a:pt x="555991" y="1540246"/>
                </a:lnTo>
                <a:lnTo>
                  <a:pt x="512648" y="1525537"/>
                </a:lnTo>
                <a:lnTo>
                  <a:pt x="470478" y="1508420"/>
                </a:lnTo>
                <a:lnTo>
                  <a:pt x="429561" y="1488979"/>
                </a:lnTo>
                <a:lnTo>
                  <a:pt x="389982" y="1467294"/>
                </a:lnTo>
                <a:lnTo>
                  <a:pt x="351821" y="1443450"/>
                </a:lnTo>
                <a:lnTo>
                  <a:pt x="315162" y="1417528"/>
                </a:lnTo>
                <a:lnTo>
                  <a:pt x="280086" y="1389610"/>
                </a:lnTo>
                <a:lnTo>
                  <a:pt x="246676" y="1359779"/>
                </a:lnTo>
                <a:lnTo>
                  <a:pt x="215015" y="1328118"/>
                </a:lnTo>
                <a:lnTo>
                  <a:pt x="185185" y="1294708"/>
                </a:lnTo>
                <a:lnTo>
                  <a:pt x="157267" y="1259632"/>
                </a:lnTo>
                <a:lnTo>
                  <a:pt x="131346" y="1222972"/>
                </a:lnTo>
                <a:lnTo>
                  <a:pt x="107502" y="1184812"/>
                </a:lnTo>
                <a:lnTo>
                  <a:pt x="85818" y="1145232"/>
                </a:lnTo>
                <a:lnTo>
                  <a:pt x="66377" y="1104316"/>
                </a:lnTo>
                <a:lnTo>
                  <a:pt x="49261" y="1062146"/>
                </a:lnTo>
                <a:lnTo>
                  <a:pt x="34552" y="1018803"/>
                </a:lnTo>
                <a:lnTo>
                  <a:pt x="22333" y="974372"/>
                </a:lnTo>
                <a:lnTo>
                  <a:pt x="12685" y="928933"/>
                </a:lnTo>
                <a:lnTo>
                  <a:pt x="5693" y="882570"/>
                </a:lnTo>
                <a:lnTo>
                  <a:pt x="1437" y="835365"/>
                </a:lnTo>
                <a:lnTo>
                  <a:pt x="0" y="787400"/>
                </a:lnTo>
                <a:lnTo>
                  <a:pt x="1437" y="739434"/>
                </a:lnTo>
                <a:lnTo>
                  <a:pt x="5693" y="692229"/>
                </a:lnTo>
                <a:lnTo>
                  <a:pt x="12685" y="645866"/>
                </a:lnTo>
                <a:lnTo>
                  <a:pt x="22333" y="600427"/>
                </a:lnTo>
                <a:lnTo>
                  <a:pt x="34552" y="555996"/>
                </a:lnTo>
                <a:lnTo>
                  <a:pt x="49261" y="512653"/>
                </a:lnTo>
                <a:lnTo>
                  <a:pt x="66377" y="470483"/>
                </a:lnTo>
                <a:lnTo>
                  <a:pt x="85818" y="429567"/>
                </a:lnTo>
                <a:lnTo>
                  <a:pt x="107502" y="389987"/>
                </a:lnTo>
                <a:lnTo>
                  <a:pt x="131346" y="351827"/>
                </a:lnTo>
                <a:lnTo>
                  <a:pt x="157267" y="315167"/>
                </a:lnTo>
                <a:lnTo>
                  <a:pt x="185185" y="280091"/>
                </a:lnTo>
                <a:lnTo>
                  <a:pt x="215015" y="246681"/>
                </a:lnTo>
                <a:lnTo>
                  <a:pt x="246676" y="215020"/>
                </a:lnTo>
                <a:lnTo>
                  <a:pt x="280086" y="185189"/>
                </a:lnTo>
                <a:lnTo>
                  <a:pt x="315162" y="157271"/>
                </a:lnTo>
                <a:lnTo>
                  <a:pt x="351821" y="131349"/>
                </a:lnTo>
                <a:lnTo>
                  <a:pt x="389982" y="107505"/>
                </a:lnTo>
                <a:lnTo>
                  <a:pt x="429561" y="85820"/>
                </a:lnTo>
                <a:lnTo>
                  <a:pt x="470478" y="66379"/>
                </a:lnTo>
                <a:lnTo>
                  <a:pt x="512648" y="49262"/>
                </a:lnTo>
                <a:lnTo>
                  <a:pt x="555991" y="34553"/>
                </a:lnTo>
                <a:lnTo>
                  <a:pt x="600423" y="22333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3"/>
                </a:lnTo>
                <a:lnTo>
                  <a:pt x="1018808" y="34553"/>
                </a:lnTo>
                <a:lnTo>
                  <a:pt x="1062151" y="49262"/>
                </a:lnTo>
                <a:lnTo>
                  <a:pt x="1104321" y="66379"/>
                </a:lnTo>
                <a:lnTo>
                  <a:pt x="1145238" y="85820"/>
                </a:lnTo>
                <a:lnTo>
                  <a:pt x="1184817" y="107505"/>
                </a:lnTo>
                <a:lnTo>
                  <a:pt x="1222978" y="131349"/>
                </a:lnTo>
                <a:lnTo>
                  <a:pt x="1259637" y="157271"/>
                </a:lnTo>
                <a:lnTo>
                  <a:pt x="1294713" y="185189"/>
                </a:lnTo>
                <a:lnTo>
                  <a:pt x="1328123" y="215020"/>
                </a:lnTo>
                <a:lnTo>
                  <a:pt x="1359784" y="246681"/>
                </a:lnTo>
                <a:lnTo>
                  <a:pt x="1389614" y="280091"/>
                </a:lnTo>
                <a:lnTo>
                  <a:pt x="1417532" y="315167"/>
                </a:lnTo>
                <a:lnTo>
                  <a:pt x="1443453" y="351827"/>
                </a:lnTo>
                <a:lnTo>
                  <a:pt x="1467297" y="389987"/>
                </a:lnTo>
                <a:lnTo>
                  <a:pt x="1488981" y="429567"/>
                </a:lnTo>
                <a:lnTo>
                  <a:pt x="1508422" y="470483"/>
                </a:lnTo>
                <a:lnTo>
                  <a:pt x="1525538" y="512653"/>
                </a:lnTo>
                <a:lnTo>
                  <a:pt x="1540247" y="555996"/>
                </a:lnTo>
                <a:lnTo>
                  <a:pt x="1552466" y="600427"/>
                </a:lnTo>
                <a:lnTo>
                  <a:pt x="1562114" y="645866"/>
                </a:lnTo>
                <a:lnTo>
                  <a:pt x="1569106" y="692229"/>
                </a:lnTo>
                <a:lnTo>
                  <a:pt x="1573362" y="739434"/>
                </a:lnTo>
                <a:lnTo>
                  <a:pt x="1574800" y="787400"/>
                </a:lnTo>
                <a:close/>
              </a:path>
            </a:pathLst>
          </a:custGeom>
          <a:ln w="508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5276" y="2135162"/>
            <a:ext cx="779780" cy="699135"/>
          </a:xfrm>
          <a:custGeom>
            <a:avLst/>
            <a:gdLst/>
            <a:ahLst/>
            <a:cxnLst/>
            <a:rect l="l" t="t" r="r" b="b"/>
            <a:pathLst>
              <a:path w="779779" h="699135">
                <a:moveTo>
                  <a:pt x="728129" y="87388"/>
                </a:moveTo>
                <a:lnTo>
                  <a:pt x="51092" y="87388"/>
                </a:lnTo>
                <a:lnTo>
                  <a:pt x="40744" y="88351"/>
                </a:lnTo>
                <a:lnTo>
                  <a:pt x="8406" y="110366"/>
                </a:lnTo>
                <a:lnTo>
                  <a:pt x="0" y="138455"/>
                </a:lnTo>
                <a:lnTo>
                  <a:pt x="0" y="647547"/>
                </a:lnTo>
                <a:lnTo>
                  <a:pt x="14770" y="683844"/>
                </a:lnTo>
                <a:lnTo>
                  <a:pt x="51092" y="698627"/>
                </a:lnTo>
                <a:lnTo>
                  <a:pt x="728129" y="698627"/>
                </a:lnTo>
                <a:lnTo>
                  <a:pt x="764438" y="683844"/>
                </a:lnTo>
                <a:lnTo>
                  <a:pt x="778847" y="651764"/>
                </a:lnTo>
                <a:lnTo>
                  <a:pt x="48983" y="651764"/>
                </a:lnTo>
                <a:lnTo>
                  <a:pt x="46456" y="649236"/>
                </a:lnTo>
                <a:lnTo>
                  <a:pt x="46456" y="135509"/>
                </a:lnTo>
                <a:lnTo>
                  <a:pt x="48132" y="134239"/>
                </a:lnTo>
                <a:lnTo>
                  <a:pt x="778833" y="134239"/>
                </a:lnTo>
                <a:lnTo>
                  <a:pt x="778274" y="128350"/>
                </a:lnTo>
                <a:lnTo>
                  <a:pt x="756648" y="95977"/>
                </a:lnTo>
                <a:lnTo>
                  <a:pt x="738483" y="88351"/>
                </a:lnTo>
                <a:lnTo>
                  <a:pt x="728129" y="87388"/>
                </a:lnTo>
                <a:close/>
              </a:path>
              <a:path w="779779" h="699135">
                <a:moveTo>
                  <a:pt x="213702" y="134239"/>
                </a:moveTo>
                <a:lnTo>
                  <a:pt x="165963" y="134239"/>
                </a:lnTo>
                <a:lnTo>
                  <a:pt x="165963" y="651764"/>
                </a:lnTo>
                <a:lnTo>
                  <a:pt x="213702" y="651764"/>
                </a:lnTo>
                <a:lnTo>
                  <a:pt x="213702" y="134239"/>
                </a:lnTo>
                <a:close/>
              </a:path>
              <a:path w="779779" h="699135">
                <a:moveTo>
                  <a:pt x="613244" y="134239"/>
                </a:moveTo>
                <a:lnTo>
                  <a:pt x="566369" y="134239"/>
                </a:lnTo>
                <a:lnTo>
                  <a:pt x="566369" y="651764"/>
                </a:lnTo>
                <a:lnTo>
                  <a:pt x="613244" y="651764"/>
                </a:lnTo>
                <a:lnTo>
                  <a:pt x="613244" y="134239"/>
                </a:lnTo>
                <a:close/>
              </a:path>
              <a:path w="779779" h="699135">
                <a:moveTo>
                  <a:pt x="778833" y="134239"/>
                </a:moveTo>
                <a:lnTo>
                  <a:pt x="731075" y="134239"/>
                </a:lnTo>
                <a:lnTo>
                  <a:pt x="732358" y="135509"/>
                </a:lnTo>
                <a:lnTo>
                  <a:pt x="732358" y="650494"/>
                </a:lnTo>
                <a:lnTo>
                  <a:pt x="731075" y="651764"/>
                </a:lnTo>
                <a:lnTo>
                  <a:pt x="778847" y="651764"/>
                </a:lnTo>
                <a:lnTo>
                  <a:pt x="779233" y="647547"/>
                </a:lnTo>
                <a:lnTo>
                  <a:pt x="779233" y="138455"/>
                </a:lnTo>
                <a:lnTo>
                  <a:pt x="778833" y="134239"/>
                </a:lnTo>
                <a:close/>
              </a:path>
              <a:path w="779779" h="699135">
                <a:moveTo>
                  <a:pt x="511898" y="0"/>
                </a:moveTo>
                <a:lnTo>
                  <a:pt x="267347" y="0"/>
                </a:lnTo>
                <a:lnTo>
                  <a:pt x="258124" y="1855"/>
                </a:lnTo>
                <a:lnTo>
                  <a:pt x="250601" y="6916"/>
                </a:lnTo>
                <a:lnTo>
                  <a:pt x="245532" y="14428"/>
                </a:lnTo>
                <a:lnTo>
                  <a:pt x="243674" y="23634"/>
                </a:lnTo>
                <a:lnTo>
                  <a:pt x="243674" y="87388"/>
                </a:lnTo>
                <a:lnTo>
                  <a:pt x="535114" y="87388"/>
                </a:lnTo>
                <a:lnTo>
                  <a:pt x="290550" y="87376"/>
                </a:lnTo>
                <a:lnTo>
                  <a:pt x="290550" y="46850"/>
                </a:lnTo>
                <a:lnTo>
                  <a:pt x="535114" y="46850"/>
                </a:lnTo>
                <a:lnTo>
                  <a:pt x="535114" y="23634"/>
                </a:lnTo>
                <a:lnTo>
                  <a:pt x="533326" y="14428"/>
                </a:lnTo>
                <a:lnTo>
                  <a:pt x="528412" y="6916"/>
                </a:lnTo>
                <a:lnTo>
                  <a:pt x="521044" y="1855"/>
                </a:lnTo>
                <a:lnTo>
                  <a:pt x="511898" y="0"/>
                </a:lnTo>
                <a:close/>
              </a:path>
              <a:path w="779779" h="699135">
                <a:moveTo>
                  <a:pt x="535114" y="46850"/>
                </a:moveTo>
                <a:lnTo>
                  <a:pt x="488657" y="46850"/>
                </a:lnTo>
                <a:lnTo>
                  <a:pt x="488657" y="87376"/>
                </a:lnTo>
                <a:lnTo>
                  <a:pt x="535114" y="87376"/>
                </a:lnTo>
                <a:lnTo>
                  <a:pt x="535114" y="4685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1295400" y="3778493"/>
            <a:ext cx="7371080" cy="2885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¿Cómo vas a ganar dinero?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(Suscripción, </a:t>
            </a:r>
            <a:r>
              <a:rPr lang="es-ES_tradnl" dirty="0" err="1">
                <a:latin typeface="Gotham Light"/>
                <a:cs typeface="Gotham Light"/>
              </a:rPr>
              <a:t>Freemium</a:t>
            </a:r>
            <a:r>
              <a:rPr lang="es-ES_tradnl" dirty="0">
                <a:latin typeface="Gotham Light"/>
                <a:cs typeface="Gotham Light"/>
              </a:rPr>
              <a:t>, Publicidad, etc.)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¿Cuánto vas a cobrar por tu producto o servicio?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¿Cómo vas a cobrar y a quién?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¿Cuanto te cuesta producir y distribuir tu producto o servicio?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MODELO DE NEGOCIOS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1859" y="2038502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859" y="2584005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59" y="312950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859" y="367501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1859" y="422051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1859" y="476601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1859" y="5311533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859" y="5857036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59" y="6402539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uadroTexto 12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MODELO DE NEGOCIOS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14800" y="1716227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6"/>
                </a:lnTo>
                <a:lnTo>
                  <a:pt x="1569106" y="882573"/>
                </a:lnTo>
                <a:lnTo>
                  <a:pt x="1562114" y="928937"/>
                </a:lnTo>
                <a:lnTo>
                  <a:pt x="1552466" y="974376"/>
                </a:lnTo>
                <a:lnTo>
                  <a:pt x="1540247" y="1018808"/>
                </a:lnTo>
                <a:lnTo>
                  <a:pt x="1525538" y="1062151"/>
                </a:lnTo>
                <a:lnTo>
                  <a:pt x="1508422" y="1104321"/>
                </a:lnTo>
                <a:lnTo>
                  <a:pt x="1488981" y="1145238"/>
                </a:lnTo>
                <a:lnTo>
                  <a:pt x="1467297" y="1184817"/>
                </a:lnTo>
                <a:lnTo>
                  <a:pt x="1443453" y="1222978"/>
                </a:lnTo>
                <a:lnTo>
                  <a:pt x="1417532" y="1259637"/>
                </a:lnTo>
                <a:lnTo>
                  <a:pt x="1389614" y="1294713"/>
                </a:lnTo>
                <a:lnTo>
                  <a:pt x="1359784" y="1328123"/>
                </a:lnTo>
                <a:lnTo>
                  <a:pt x="1328123" y="1359784"/>
                </a:lnTo>
                <a:lnTo>
                  <a:pt x="1294713" y="1389614"/>
                </a:lnTo>
                <a:lnTo>
                  <a:pt x="1259637" y="1417532"/>
                </a:lnTo>
                <a:lnTo>
                  <a:pt x="1222978" y="1443453"/>
                </a:lnTo>
                <a:lnTo>
                  <a:pt x="1184817" y="1467297"/>
                </a:lnTo>
                <a:lnTo>
                  <a:pt x="1145238" y="1488981"/>
                </a:lnTo>
                <a:lnTo>
                  <a:pt x="1104321" y="1508422"/>
                </a:lnTo>
                <a:lnTo>
                  <a:pt x="1062151" y="1525538"/>
                </a:lnTo>
                <a:lnTo>
                  <a:pt x="1018808" y="1540247"/>
                </a:lnTo>
                <a:lnTo>
                  <a:pt x="974376" y="1552466"/>
                </a:lnTo>
                <a:lnTo>
                  <a:pt x="928937" y="1562114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4"/>
                </a:lnTo>
                <a:lnTo>
                  <a:pt x="600423" y="1552466"/>
                </a:lnTo>
                <a:lnTo>
                  <a:pt x="555991" y="1540247"/>
                </a:lnTo>
                <a:lnTo>
                  <a:pt x="512648" y="1525538"/>
                </a:lnTo>
                <a:lnTo>
                  <a:pt x="470478" y="1508422"/>
                </a:lnTo>
                <a:lnTo>
                  <a:pt x="429561" y="1488981"/>
                </a:lnTo>
                <a:lnTo>
                  <a:pt x="389982" y="1467297"/>
                </a:lnTo>
                <a:lnTo>
                  <a:pt x="351821" y="1443453"/>
                </a:lnTo>
                <a:lnTo>
                  <a:pt x="315162" y="1417532"/>
                </a:lnTo>
                <a:lnTo>
                  <a:pt x="280086" y="1389614"/>
                </a:lnTo>
                <a:lnTo>
                  <a:pt x="246676" y="1359784"/>
                </a:lnTo>
                <a:lnTo>
                  <a:pt x="215015" y="1328123"/>
                </a:lnTo>
                <a:lnTo>
                  <a:pt x="185185" y="1294713"/>
                </a:lnTo>
                <a:lnTo>
                  <a:pt x="157267" y="1259637"/>
                </a:lnTo>
                <a:lnTo>
                  <a:pt x="131346" y="1222978"/>
                </a:lnTo>
                <a:lnTo>
                  <a:pt x="107502" y="1184817"/>
                </a:lnTo>
                <a:lnTo>
                  <a:pt x="85818" y="1145238"/>
                </a:lnTo>
                <a:lnTo>
                  <a:pt x="66377" y="1104321"/>
                </a:lnTo>
                <a:lnTo>
                  <a:pt x="49261" y="1062151"/>
                </a:lnTo>
                <a:lnTo>
                  <a:pt x="34552" y="1018808"/>
                </a:lnTo>
                <a:lnTo>
                  <a:pt x="22333" y="974376"/>
                </a:lnTo>
                <a:lnTo>
                  <a:pt x="12685" y="928937"/>
                </a:lnTo>
                <a:lnTo>
                  <a:pt x="5693" y="882573"/>
                </a:lnTo>
                <a:lnTo>
                  <a:pt x="1437" y="835366"/>
                </a:lnTo>
                <a:lnTo>
                  <a:pt x="0" y="787400"/>
                </a:lnTo>
                <a:lnTo>
                  <a:pt x="1437" y="739435"/>
                </a:lnTo>
                <a:lnTo>
                  <a:pt x="5693" y="692231"/>
                </a:lnTo>
                <a:lnTo>
                  <a:pt x="12685" y="645869"/>
                </a:lnTo>
                <a:lnTo>
                  <a:pt x="22333" y="600431"/>
                </a:lnTo>
                <a:lnTo>
                  <a:pt x="34552" y="556000"/>
                </a:lnTo>
                <a:lnTo>
                  <a:pt x="49261" y="512659"/>
                </a:lnTo>
                <a:lnTo>
                  <a:pt x="66377" y="470489"/>
                </a:lnTo>
                <a:lnTo>
                  <a:pt x="85818" y="429573"/>
                </a:lnTo>
                <a:lnTo>
                  <a:pt x="107502" y="389993"/>
                </a:lnTo>
                <a:lnTo>
                  <a:pt x="131346" y="351832"/>
                </a:lnTo>
                <a:lnTo>
                  <a:pt x="157267" y="315172"/>
                </a:lnTo>
                <a:lnTo>
                  <a:pt x="185185" y="280096"/>
                </a:lnTo>
                <a:lnTo>
                  <a:pt x="215015" y="246686"/>
                </a:lnTo>
                <a:lnTo>
                  <a:pt x="246676" y="215024"/>
                </a:lnTo>
                <a:lnTo>
                  <a:pt x="280086" y="185193"/>
                </a:lnTo>
                <a:lnTo>
                  <a:pt x="315162" y="157275"/>
                </a:lnTo>
                <a:lnTo>
                  <a:pt x="351821" y="131352"/>
                </a:lnTo>
                <a:lnTo>
                  <a:pt x="389982" y="107507"/>
                </a:lnTo>
                <a:lnTo>
                  <a:pt x="429561" y="85823"/>
                </a:lnTo>
                <a:lnTo>
                  <a:pt x="470478" y="66381"/>
                </a:lnTo>
                <a:lnTo>
                  <a:pt x="512648" y="49264"/>
                </a:lnTo>
                <a:lnTo>
                  <a:pt x="555991" y="34554"/>
                </a:lnTo>
                <a:lnTo>
                  <a:pt x="600423" y="22334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4"/>
                </a:lnTo>
                <a:lnTo>
                  <a:pt x="1018808" y="34554"/>
                </a:lnTo>
                <a:lnTo>
                  <a:pt x="1062151" y="49264"/>
                </a:lnTo>
                <a:lnTo>
                  <a:pt x="1104321" y="66381"/>
                </a:lnTo>
                <a:lnTo>
                  <a:pt x="1145238" y="85823"/>
                </a:lnTo>
                <a:lnTo>
                  <a:pt x="1184817" y="107507"/>
                </a:lnTo>
                <a:lnTo>
                  <a:pt x="1222978" y="131352"/>
                </a:lnTo>
                <a:lnTo>
                  <a:pt x="1259637" y="157275"/>
                </a:lnTo>
                <a:lnTo>
                  <a:pt x="1294713" y="185193"/>
                </a:lnTo>
                <a:lnTo>
                  <a:pt x="1328123" y="215024"/>
                </a:lnTo>
                <a:lnTo>
                  <a:pt x="1359784" y="246686"/>
                </a:lnTo>
                <a:lnTo>
                  <a:pt x="1389614" y="280096"/>
                </a:lnTo>
                <a:lnTo>
                  <a:pt x="1417532" y="315172"/>
                </a:lnTo>
                <a:lnTo>
                  <a:pt x="1443453" y="351832"/>
                </a:lnTo>
                <a:lnTo>
                  <a:pt x="1467297" y="389993"/>
                </a:lnTo>
                <a:lnTo>
                  <a:pt x="1488981" y="429573"/>
                </a:lnTo>
                <a:lnTo>
                  <a:pt x="1508422" y="470489"/>
                </a:lnTo>
                <a:lnTo>
                  <a:pt x="1525538" y="512659"/>
                </a:lnTo>
                <a:lnTo>
                  <a:pt x="1540247" y="556000"/>
                </a:lnTo>
                <a:lnTo>
                  <a:pt x="1552466" y="600431"/>
                </a:lnTo>
                <a:lnTo>
                  <a:pt x="1562114" y="645869"/>
                </a:lnTo>
                <a:lnTo>
                  <a:pt x="1569106" y="692231"/>
                </a:lnTo>
                <a:lnTo>
                  <a:pt x="1573362" y="739435"/>
                </a:lnTo>
                <a:lnTo>
                  <a:pt x="1574800" y="787400"/>
                </a:lnTo>
                <a:close/>
              </a:path>
            </a:pathLst>
          </a:custGeom>
          <a:ln w="508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7944" y="2204579"/>
            <a:ext cx="827405" cy="728345"/>
          </a:xfrm>
          <a:custGeom>
            <a:avLst/>
            <a:gdLst/>
            <a:ahLst/>
            <a:cxnLst/>
            <a:rect l="l" t="t" r="r" b="b"/>
            <a:pathLst>
              <a:path w="827404" h="728344">
                <a:moveTo>
                  <a:pt x="431675" y="639395"/>
                </a:moveTo>
                <a:lnTo>
                  <a:pt x="376008" y="639395"/>
                </a:lnTo>
                <a:lnTo>
                  <a:pt x="448233" y="711734"/>
                </a:lnTo>
                <a:lnTo>
                  <a:pt x="468050" y="724410"/>
                </a:lnTo>
                <a:lnTo>
                  <a:pt x="491051" y="727950"/>
                </a:lnTo>
                <a:lnTo>
                  <a:pt x="514424" y="722487"/>
                </a:lnTo>
                <a:lnTo>
                  <a:pt x="535355" y="708153"/>
                </a:lnTo>
                <a:lnTo>
                  <a:pt x="543392" y="698495"/>
                </a:lnTo>
                <a:lnTo>
                  <a:pt x="549019" y="688417"/>
                </a:lnTo>
                <a:lnTo>
                  <a:pt x="491043" y="688417"/>
                </a:lnTo>
                <a:lnTo>
                  <a:pt x="482843" y="687761"/>
                </a:lnTo>
                <a:lnTo>
                  <a:pt x="476122" y="683819"/>
                </a:lnTo>
                <a:lnTo>
                  <a:pt x="431675" y="639395"/>
                </a:lnTo>
                <a:close/>
              </a:path>
              <a:path w="827404" h="728344">
                <a:moveTo>
                  <a:pt x="465078" y="555569"/>
                </a:moveTo>
                <a:lnTo>
                  <a:pt x="457688" y="557012"/>
                </a:lnTo>
                <a:lnTo>
                  <a:pt x="451192" y="561341"/>
                </a:lnTo>
                <a:lnTo>
                  <a:pt x="446870" y="567870"/>
                </a:lnTo>
                <a:lnTo>
                  <a:pt x="445430" y="575288"/>
                </a:lnTo>
                <a:lnTo>
                  <a:pt x="446870" y="582683"/>
                </a:lnTo>
                <a:lnTo>
                  <a:pt x="451192" y="589141"/>
                </a:lnTo>
                <a:lnTo>
                  <a:pt x="510908" y="648971"/>
                </a:lnTo>
                <a:lnTo>
                  <a:pt x="514899" y="655739"/>
                </a:lnTo>
                <a:lnTo>
                  <a:pt x="491043" y="688417"/>
                </a:lnTo>
                <a:lnTo>
                  <a:pt x="549019" y="688417"/>
                </a:lnTo>
                <a:lnTo>
                  <a:pt x="549325" y="687868"/>
                </a:lnTo>
                <a:lnTo>
                  <a:pt x="553154" y="676617"/>
                </a:lnTo>
                <a:lnTo>
                  <a:pt x="554875" y="665087"/>
                </a:lnTo>
                <a:lnTo>
                  <a:pt x="566376" y="663370"/>
                </a:lnTo>
                <a:lnTo>
                  <a:pt x="606060" y="635817"/>
                </a:lnTo>
                <a:lnTo>
                  <a:pt x="611701" y="625719"/>
                </a:lnTo>
                <a:lnTo>
                  <a:pt x="553758" y="625719"/>
                </a:lnTo>
                <a:lnTo>
                  <a:pt x="545561" y="625045"/>
                </a:lnTo>
                <a:lnTo>
                  <a:pt x="538797" y="621056"/>
                </a:lnTo>
                <a:lnTo>
                  <a:pt x="478993" y="561341"/>
                </a:lnTo>
                <a:lnTo>
                  <a:pt x="472475" y="557012"/>
                </a:lnTo>
                <a:lnTo>
                  <a:pt x="465078" y="555569"/>
                </a:lnTo>
                <a:close/>
              </a:path>
              <a:path w="827404" h="728344">
                <a:moveTo>
                  <a:pt x="405829" y="613563"/>
                </a:moveTo>
                <a:lnTo>
                  <a:pt x="276466" y="613563"/>
                </a:lnTo>
                <a:lnTo>
                  <a:pt x="268103" y="626877"/>
                </a:lnTo>
                <a:lnTo>
                  <a:pt x="265968" y="642449"/>
                </a:lnTo>
                <a:lnTo>
                  <a:pt x="269945" y="658383"/>
                </a:lnTo>
                <a:lnTo>
                  <a:pt x="279920" y="672783"/>
                </a:lnTo>
                <a:lnTo>
                  <a:pt x="294326" y="682771"/>
                </a:lnTo>
                <a:lnTo>
                  <a:pt x="310270" y="686752"/>
                </a:lnTo>
                <a:lnTo>
                  <a:pt x="325847" y="684615"/>
                </a:lnTo>
                <a:lnTo>
                  <a:pt x="339153" y="676250"/>
                </a:lnTo>
                <a:lnTo>
                  <a:pt x="376008" y="639395"/>
                </a:lnTo>
                <a:lnTo>
                  <a:pt x="431675" y="639395"/>
                </a:lnTo>
                <a:lnTo>
                  <a:pt x="405829" y="613563"/>
                </a:lnTo>
                <a:close/>
              </a:path>
              <a:path w="827404" h="728344">
                <a:moveTo>
                  <a:pt x="527756" y="492910"/>
                </a:moveTo>
                <a:lnTo>
                  <a:pt x="520368" y="494355"/>
                </a:lnTo>
                <a:lnTo>
                  <a:pt x="513852" y="498714"/>
                </a:lnTo>
                <a:lnTo>
                  <a:pt x="509545" y="505178"/>
                </a:lnTo>
                <a:lnTo>
                  <a:pt x="508104" y="512565"/>
                </a:lnTo>
                <a:lnTo>
                  <a:pt x="509545" y="519978"/>
                </a:lnTo>
                <a:lnTo>
                  <a:pt x="513867" y="526543"/>
                </a:lnTo>
                <a:lnTo>
                  <a:pt x="573570" y="586258"/>
                </a:lnTo>
                <a:lnTo>
                  <a:pt x="577557" y="593023"/>
                </a:lnTo>
                <a:lnTo>
                  <a:pt x="553758" y="625719"/>
                </a:lnTo>
                <a:lnTo>
                  <a:pt x="611701" y="625719"/>
                </a:lnTo>
                <a:lnTo>
                  <a:pt x="612001" y="625180"/>
                </a:lnTo>
                <a:lnTo>
                  <a:pt x="615859" y="613948"/>
                </a:lnTo>
                <a:lnTo>
                  <a:pt x="617639" y="602463"/>
                </a:lnTo>
                <a:lnTo>
                  <a:pt x="629131" y="600724"/>
                </a:lnTo>
                <a:lnTo>
                  <a:pt x="668785" y="573098"/>
                </a:lnTo>
                <a:lnTo>
                  <a:pt x="674414" y="563065"/>
                </a:lnTo>
                <a:lnTo>
                  <a:pt x="616394" y="563065"/>
                </a:lnTo>
                <a:lnTo>
                  <a:pt x="608187" y="562394"/>
                </a:lnTo>
                <a:lnTo>
                  <a:pt x="601459" y="558407"/>
                </a:lnTo>
                <a:lnTo>
                  <a:pt x="541654" y="498692"/>
                </a:lnTo>
                <a:lnTo>
                  <a:pt x="535146" y="494355"/>
                </a:lnTo>
                <a:lnTo>
                  <a:pt x="527756" y="492910"/>
                </a:lnTo>
                <a:close/>
              </a:path>
              <a:path w="827404" h="728344">
                <a:moveTo>
                  <a:pt x="338076" y="550901"/>
                </a:moveTo>
                <a:lnTo>
                  <a:pt x="213804" y="550901"/>
                </a:lnTo>
                <a:lnTo>
                  <a:pt x="205426" y="564195"/>
                </a:lnTo>
                <a:lnTo>
                  <a:pt x="203285" y="579753"/>
                </a:lnTo>
                <a:lnTo>
                  <a:pt x="207264" y="595668"/>
                </a:lnTo>
                <a:lnTo>
                  <a:pt x="217246" y="610032"/>
                </a:lnTo>
                <a:lnTo>
                  <a:pt x="231658" y="620059"/>
                </a:lnTo>
                <a:lnTo>
                  <a:pt x="247603" y="624071"/>
                </a:lnTo>
                <a:lnTo>
                  <a:pt x="263175" y="621946"/>
                </a:lnTo>
                <a:lnTo>
                  <a:pt x="276466" y="613563"/>
                </a:lnTo>
                <a:lnTo>
                  <a:pt x="405829" y="613563"/>
                </a:lnTo>
                <a:lnTo>
                  <a:pt x="403288" y="611023"/>
                </a:lnTo>
                <a:lnTo>
                  <a:pt x="408642" y="598183"/>
                </a:lnTo>
                <a:lnTo>
                  <a:pt x="409070" y="584042"/>
                </a:lnTo>
                <a:lnTo>
                  <a:pt x="404635" y="569939"/>
                </a:lnTo>
                <a:lnTo>
                  <a:pt x="395401" y="557213"/>
                </a:lnTo>
                <a:lnTo>
                  <a:pt x="390418" y="553746"/>
                </a:lnTo>
                <a:lnTo>
                  <a:pt x="336283" y="553746"/>
                </a:lnTo>
                <a:lnTo>
                  <a:pt x="338076" y="550901"/>
                </a:lnTo>
                <a:close/>
              </a:path>
              <a:path w="827404" h="728344">
                <a:moveTo>
                  <a:pt x="590430" y="430248"/>
                </a:moveTo>
                <a:lnTo>
                  <a:pt x="583042" y="431684"/>
                </a:lnTo>
                <a:lnTo>
                  <a:pt x="576541" y="435992"/>
                </a:lnTo>
                <a:lnTo>
                  <a:pt x="572162" y="442498"/>
                </a:lnTo>
                <a:lnTo>
                  <a:pt x="570703" y="449887"/>
                </a:lnTo>
                <a:lnTo>
                  <a:pt x="572162" y="457278"/>
                </a:lnTo>
                <a:lnTo>
                  <a:pt x="576541" y="463792"/>
                </a:lnTo>
                <a:lnTo>
                  <a:pt x="636257" y="523622"/>
                </a:lnTo>
                <a:lnTo>
                  <a:pt x="640252" y="530389"/>
                </a:lnTo>
                <a:lnTo>
                  <a:pt x="616394" y="563065"/>
                </a:lnTo>
                <a:lnTo>
                  <a:pt x="674414" y="563065"/>
                </a:lnTo>
                <a:lnTo>
                  <a:pt x="674746" y="562473"/>
                </a:lnTo>
                <a:lnTo>
                  <a:pt x="678585" y="551259"/>
                </a:lnTo>
                <a:lnTo>
                  <a:pt x="680313" y="539763"/>
                </a:lnTo>
                <a:lnTo>
                  <a:pt x="691812" y="538039"/>
                </a:lnTo>
                <a:lnTo>
                  <a:pt x="703049" y="534206"/>
                </a:lnTo>
                <a:lnTo>
                  <a:pt x="713682" y="528246"/>
                </a:lnTo>
                <a:lnTo>
                  <a:pt x="723366" y="520142"/>
                </a:lnTo>
                <a:lnTo>
                  <a:pt x="736935" y="500351"/>
                </a:lnTo>
                <a:lnTo>
                  <a:pt x="679110" y="500351"/>
                </a:lnTo>
                <a:lnTo>
                  <a:pt x="670906" y="499688"/>
                </a:lnTo>
                <a:lnTo>
                  <a:pt x="664133" y="495707"/>
                </a:lnTo>
                <a:lnTo>
                  <a:pt x="604329" y="435992"/>
                </a:lnTo>
                <a:lnTo>
                  <a:pt x="597821" y="431684"/>
                </a:lnTo>
                <a:lnTo>
                  <a:pt x="590430" y="430248"/>
                </a:lnTo>
                <a:close/>
              </a:path>
              <a:path w="827404" h="728344">
                <a:moveTo>
                  <a:pt x="275455" y="488151"/>
                </a:moveTo>
                <a:lnTo>
                  <a:pt x="151129" y="488151"/>
                </a:lnTo>
                <a:lnTo>
                  <a:pt x="142704" y="501502"/>
                </a:lnTo>
                <a:lnTo>
                  <a:pt x="140549" y="517086"/>
                </a:lnTo>
                <a:lnTo>
                  <a:pt x="144545" y="533001"/>
                </a:lnTo>
                <a:lnTo>
                  <a:pt x="154571" y="547345"/>
                </a:lnTo>
                <a:lnTo>
                  <a:pt x="168939" y="557386"/>
                </a:lnTo>
                <a:lnTo>
                  <a:pt x="184888" y="561396"/>
                </a:lnTo>
                <a:lnTo>
                  <a:pt x="200486" y="559270"/>
                </a:lnTo>
                <a:lnTo>
                  <a:pt x="213804" y="550901"/>
                </a:lnTo>
                <a:lnTo>
                  <a:pt x="338076" y="550901"/>
                </a:lnTo>
                <a:lnTo>
                  <a:pt x="344666" y="540450"/>
                </a:lnTo>
                <a:lnTo>
                  <a:pt x="346806" y="524855"/>
                </a:lnTo>
                <a:lnTo>
                  <a:pt x="342825" y="508910"/>
                </a:lnTo>
                <a:lnTo>
                  <a:pt x="332841" y="494564"/>
                </a:lnTo>
                <a:lnTo>
                  <a:pt x="327828" y="491084"/>
                </a:lnTo>
                <a:lnTo>
                  <a:pt x="273608" y="491084"/>
                </a:lnTo>
                <a:lnTo>
                  <a:pt x="275455" y="488151"/>
                </a:lnTo>
                <a:close/>
              </a:path>
              <a:path w="827404" h="728344">
                <a:moveTo>
                  <a:pt x="365151" y="543259"/>
                </a:moveTo>
                <a:lnTo>
                  <a:pt x="349590" y="545394"/>
                </a:lnTo>
                <a:lnTo>
                  <a:pt x="336283" y="553746"/>
                </a:lnTo>
                <a:lnTo>
                  <a:pt x="390418" y="553746"/>
                </a:lnTo>
                <a:lnTo>
                  <a:pt x="381058" y="547235"/>
                </a:lnTo>
                <a:lnTo>
                  <a:pt x="365151" y="543259"/>
                </a:lnTo>
                <a:close/>
              </a:path>
              <a:path w="827404" h="728344">
                <a:moveTo>
                  <a:pt x="773596" y="201688"/>
                </a:moveTo>
                <a:lnTo>
                  <a:pt x="433084" y="201688"/>
                </a:lnTo>
                <a:lnTo>
                  <a:pt x="440810" y="204147"/>
                </a:lnTo>
                <a:lnTo>
                  <a:pt x="445579" y="208077"/>
                </a:lnTo>
                <a:lnTo>
                  <a:pt x="472397" y="234405"/>
                </a:lnTo>
                <a:lnTo>
                  <a:pt x="698931" y="460947"/>
                </a:lnTo>
                <a:lnTo>
                  <a:pt x="702928" y="467659"/>
                </a:lnTo>
                <a:lnTo>
                  <a:pt x="703605" y="475865"/>
                </a:lnTo>
                <a:lnTo>
                  <a:pt x="701082" y="484445"/>
                </a:lnTo>
                <a:lnTo>
                  <a:pt x="695477" y="492278"/>
                </a:lnTo>
                <a:lnTo>
                  <a:pt x="687661" y="497834"/>
                </a:lnTo>
                <a:lnTo>
                  <a:pt x="679110" y="500351"/>
                </a:lnTo>
                <a:lnTo>
                  <a:pt x="736935" y="500351"/>
                </a:lnTo>
                <a:lnTo>
                  <a:pt x="737707" y="499223"/>
                </a:lnTo>
                <a:lnTo>
                  <a:pt x="743123" y="475855"/>
                </a:lnTo>
                <a:lnTo>
                  <a:pt x="739520" y="452857"/>
                </a:lnTo>
                <a:lnTo>
                  <a:pt x="726808" y="433045"/>
                </a:lnTo>
                <a:lnTo>
                  <a:pt x="696366" y="402591"/>
                </a:lnTo>
                <a:lnTo>
                  <a:pt x="821524" y="277458"/>
                </a:lnTo>
                <a:lnTo>
                  <a:pt x="825846" y="270946"/>
                </a:lnTo>
                <a:lnTo>
                  <a:pt x="827287" y="263550"/>
                </a:lnTo>
                <a:lnTo>
                  <a:pt x="825846" y="256160"/>
                </a:lnTo>
                <a:lnTo>
                  <a:pt x="821524" y="249670"/>
                </a:lnTo>
                <a:lnTo>
                  <a:pt x="773596" y="201688"/>
                </a:lnTo>
                <a:close/>
              </a:path>
              <a:path w="827404" h="728344">
                <a:moveTo>
                  <a:pt x="19615" y="239462"/>
                </a:moveTo>
                <a:lnTo>
                  <a:pt x="12193" y="240903"/>
                </a:lnTo>
                <a:lnTo>
                  <a:pt x="5676" y="245225"/>
                </a:lnTo>
                <a:lnTo>
                  <a:pt x="1419" y="251735"/>
                </a:lnTo>
                <a:lnTo>
                  <a:pt x="0" y="259163"/>
                </a:lnTo>
                <a:lnTo>
                  <a:pt x="1419" y="266592"/>
                </a:lnTo>
                <a:lnTo>
                  <a:pt x="5676" y="273101"/>
                </a:lnTo>
                <a:lnTo>
                  <a:pt x="123240" y="390653"/>
                </a:lnTo>
                <a:lnTo>
                  <a:pt x="88468" y="425527"/>
                </a:lnTo>
                <a:lnTo>
                  <a:pt x="80070" y="438799"/>
                </a:lnTo>
                <a:lnTo>
                  <a:pt x="77904" y="454372"/>
                </a:lnTo>
                <a:lnTo>
                  <a:pt x="81878" y="470311"/>
                </a:lnTo>
                <a:lnTo>
                  <a:pt x="91897" y="484683"/>
                </a:lnTo>
                <a:lnTo>
                  <a:pt x="106301" y="494709"/>
                </a:lnTo>
                <a:lnTo>
                  <a:pt x="122223" y="498714"/>
                </a:lnTo>
                <a:lnTo>
                  <a:pt x="137790" y="496571"/>
                </a:lnTo>
                <a:lnTo>
                  <a:pt x="151129" y="488151"/>
                </a:lnTo>
                <a:lnTo>
                  <a:pt x="275455" y="488151"/>
                </a:lnTo>
                <a:lnTo>
                  <a:pt x="281983" y="477782"/>
                </a:lnTo>
                <a:lnTo>
                  <a:pt x="284110" y="462211"/>
                </a:lnTo>
                <a:lnTo>
                  <a:pt x="280100" y="446268"/>
                </a:lnTo>
                <a:lnTo>
                  <a:pt x="270065" y="431851"/>
                </a:lnTo>
                <a:lnTo>
                  <a:pt x="265106" y="428410"/>
                </a:lnTo>
                <a:lnTo>
                  <a:pt x="210832" y="428410"/>
                </a:lnTo>
                <a:lnTo>
                  <a:pt x="219272" y="415106"/>
                </a:lnTo>
                <a:lnTo>
                  <a:pt x="221432" y="399535"/>
                </a:lnTo>
                <a:lnTo>
                  <a:pt x="217431" y="383599"/>
                </a:lnTo>
                <a:lnTo>
                  <a:pt x="207390" y="369202"/>
                </a:lnTo>
                <a:lnTo>
                  <a:pt x="198794" y="363081"/>
                </a:lnTo>
                <a:lnTo>
                  <a:pt x="151409" y="363081"/>
                </a:lnTo>
                <a:lnTo>
                  <a:pt x="33553" y="245225"/>
                </a:lnTo>
                <a:lnTo>
                  <a:pt x="27036" y="240903"/>
                </a:lnTo>
                <a:lnTo>
                  <a:pt x="19615" y="239462"/>
                </a:lnTo>
                <a:close/>
              </a:path>
              <a:path w="827404" h="728344">
                <a:moveTo>
                  <a:pt x="302487" y="480570"/>
                </a:moveTo>
                <a:lnTo>
                  <a:pt x="286912" y="482707"/>
                </a:lnTo>
                <a:lnTo>
                  <a:pt x="273608" y="491084"/>
                </a:lnTo>
                <a:lnTo>
                  <a:pt x="327828" y="491084"/>
                </a:lnTo>
                <a:lnTo>
                  <a:pt x="318430" y="484560"/>
                </a:lnTo>
                <a:lnTo>
                  <a:pt x="302487" y="480570"/>
                </a:lnTo>
                <a:close/>
              </a:path>
              <a:path w="827404" h="728344">
                <a:moveTo>
                  <a:pt x="239791" y="417910"/>
                </a:moveTo>
                <a:lnTo>
                  <a:pt x="224199" y="420039"/>
                </a:lnTo>
                <a:lnTo>
                  <a:pt x="210832" y="428410"/>
                </a:lnTo>
                <a:lnTo>
                  <a:pt x="265106" y="428410"/>
                </a:lnTo>
                <a:lnTo>
                  <a:pt x="255713" y="421891"/>
                </a:lnTo>
                <a:lnTo>
                  <a:pt x="239791" y="417910"/>
                </a:lnTo>
                <a:close/>
              </a:path>
              <a:path w="827404" h="728344">
                <a:moveTo>
                  <a:pt x="179214" y="355450"/>
                </a:moveTo>
                <a:lnTo>
                  <a:pt x="164494" y="356560"/>
                </a:lnTo>
                <a:lnTo>
                  <a:pt x="151409" y="363081"/>
                </a:lnTo>
                <a:lnTo>
                  <a:pt x="198794" y="363081"/>
                </a:lnTo>
                <a:lnTo>
                  <a:pt x="194027" y="359686"/>
                </a:lnTo>
                <a:lnTo>
                  <a:pt x="179214" y="355450"/>
                </a:lnTo>
                <a:close/>
              </a:path>
              <a:path w="827404" h="728344">
                <a:moveTo>
                  <a:pt x="401855" y="0"/>
                </a:moveTo>
                <a:lnTo>
                  <a:pt x="362767" y="8272"/>
                </a:lnTo>
                <a:lnTo>
                  <a:pt x="319036" y="36386"/>
                </a:lnTo>
                <a:lnTo>
                  <a:pt x="222376" y="248298"/>
                </a:lnTo>
                <a:lnTo>
                  <a:pt x="220017" y="266810"/>
                </a:lnTo>
                <a:lnTo>
                  <a:pt x="222187" y="277247"/>
                </a:lnTo>
                <a:lnTo>
                  <a:pt x="247800" y="314102"/>
                </a:lnTo>
                <a:lnTo>
                  <a:pt x="296790" y="330670"/>
                </a:lnTo>
                <a:lnTo>
                  <a:pt x="315352" y="327438"/>
                </a:lnTo>
                <a:lnTo>
                  <a:pt x="349199" y="306414"/>
                </a:lnTo>
                <a:lnTo>
                  <a:pt x="388823" y="239916"/>
                </a:lnTo>
                <a:lnTo>
                  <a:pt x="392505" y="233669"/>
                </a:lnTo>
                <a:lnTo>
                  <a:pt x="421846" y="204436"/>
                </a:lnTo>
                <a:lnTo>
                  <a:pt x="433084" y="201688"/>
                </a:lnTo>
                <a:lnTo>
                  <a:pt x="773596" y="201688"/>
                </a:lnTo>
                <a:lnTo>
                  <a:pt x="640499" y="68441"/>
                </a:lnTo>
                <a:lnTo>
                  <a:pt x="638213" y="66282"/>
                </a:lnTo>
                <a:lnTo>
                  <a:pt x="635469" y="64606"/>
                </a:lnTo>
                <a:lnTo>
                  <a:pt x="451294" y="6770"/>
                </a:lnTo>
                <a:lnTo>
                  <a:pt x="401855" y="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2432" y="2146096"/>
            <a:ext cx="294640" cy="294005"/>
          </a:xfrm>
          <a:custGeom>
            <a:avLst/>
            <a:gdLst/>
            <a:ahLst/>
            <a:cxnLst/>
            <a:rect l="l" t="t" r="r" b="b"/>
            <a:pathLst>
              <a:path w="294639" h="294005">
                <a:moveTo>
                  <a:pt x="95156" y="0"/>
                </a:moveTo>
                <a:lnTo>
                  <a:pt x="11525" y="67208"/>
                </a:lnTo>
                <a:lnTo>
                  <a:pt x="0" y="95119"/>
                </a:lnTo>
                <a:lnTo>
                  <a:pt x="2881" y="109942"/>
                </a:lnTo>
                <a:lnTo>
                  <a:pt x="11525" y="122974"/>
                </a:lnTo>
                <a:lnTo>
                  <a:pt x="171075" y="282422"/>
                </a:lnTo>
                <a:lnTo>
                  <a:pt x="184089" y="291059"/>
                </a:lnTo>
                <a:lnTo>
                  <a:pt x="198902" y="293938"/>
                </a:lnTo>
                <a:lnTo>
                  <a:pt x="213718" y="291059"/>
                </a:lnTo>
                <a:lnTo>
                  <a:pt x="226739" y="282422"/>
                </a:lnTo>
                <a:lnTo>
                  <a:pt x="257026" y="252183"/>
                </a:lnTo>
                <a:lnTo>
                  <a:pt x="198862" y="252183"/>
                </a:lnTo>
                <a:lnTo>
                  <a:pt x="186255" y="249640"/>
                </a:lnTo>
                <a:lnTo>
                  <a:pt x="175943" y="242708"/>
                </a:lnTo>
                <a:lnTo>
                  <a:pt x="168991" y="232429"/>
                </a:lnTo>
                <a:lnTo>
                  <a:pt x="166439" y="219849"/>
                </a:lnTo>
                <a:lnTo>
                  <a:pt x="168996" y="207260"/>
                </a:lnTo>
                <a:lnTo>
                  <a:pt x="175960" y="196973"/>
                </a:lnTo>
                <a:lnTo>
                  <a:pt x="186269" y="190035"/>
                </a:lnTo>
                <a:lnTo>
                  <a:pt x="198862" y="187490"/>
                </a:lnTo>
                <a:lnTo>
                  <a:pt x="291839" y="187490"/>
                </a:lnTo>
                <a:lnTo>
                  <a:pt x="291161" y="183999"/>
                </a:lnTo>
                <a:lnTo>
                  <a:pt x="282517" y="170967"/>
                </a:lnTo>
                <a:lnTo>
                  <a:pt x="123069" y="11544"/>
                </a:lnTo>
                <a:lnTo>
                  <a:pt x="109993" y="2886"/>
                </a:lnTo>
                <a:lnTo>
                  <a:pt x="95156" y="0"/>
                </a:lnTo>
                <a:close/>
              </a:path>
              <a:path w="294639" h="294005">
                <a:moveTo>
                  <a:pt x="291839" y="187490"/>
                </a:moveTo>
                <a:lnTo>
                  <a:pt x="198862" y="187490"/>
                </a:lnTo>
                <a:lnTo>
                  <a:pt x="211433" y="190035"/>
                </a:lnTo>
                <a:lnTo>
                  <a:pt x="221703" y="196973"/>
                </a:lnTo>
                <a:lnTo>
                  <a:pt x="228630" y="207260"/>
                </a:lnTo>
                <a:lnTo>
                  <a:pt x="231171" y="219849"/>
                </a:lnTo>
                <a:lnTo>
                  <a:pt x="228612" y="232456"/>
                </a:lnTo>
                <a:lnTo>
                  <a:pt x="221703" y="242708"/>
                </a:lnTo>
                <a:lnTo>
                  <a:pt x="211433" y="249640"/>
                </a:lnTo>
                <a:lnTo>
                  <a:pt x="198862" y="252183"/>
                </a:lnTo>
                <a:lnTo>
                  <a:pt x="257026" y="252183"/>
                </a:lnTo>
                <a:lnTo>
                  <a:pt x="282517" y="226733"/>
                </a:lnTo>
                <a:lnTo>
                  <a:pt x="291161" y="213701"/>
                </a:lnTo>
                <a:lnTo>
                  <a:pt x="294043" y="198850"/>
                </a:lnTo>
                <a:lnTo>
                  <a:pt x="291839" y="187490"/>
                </a:lnTo>
                <a:close/>
              </a:path>
            </a:pathLst>
          </a:custGeom>
          <a:solidFill>
            <a:srgbClr val="009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3000" dirty="0">
                <a:solidFill>
                  <a:srgbClr val="2895DA"/>
                </a:solidFill>
                <a:latin typeface="Gotham Book"/>
                <a:cs typeface="Gotham Book"/>
              </a:rPr>
              <a:t>CAPTACIÓN DE CLIENTES</a:t>
            </a:r>
            <a:endParaRPr lang="es-ES" sz="30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295400" y="3581400"/>
            <a:ext cx="7371080" cy="3716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 </a:t>
            </a:r>
            <a:r>
              <a:rPr lang="es-ES_tradnl" dirty="0">
                <a:latin typeface="Gotham Light"/>
                <a:cs typeface="Gotham Light"/>
              </a:rPr>
              <a:t> ¿Cómo vas a hacerte conocer a tu público objetivo? </a:t>
            </a:r>
          </a:p>
          <a:p>
            <a:pPr>
              <a:lnSpc>
                <a:spcPct val="150000"/>
              </a:lnSpc>
            </a:pPr>
            <a:r>
              <a:rPr lang="es-ES_tradnl" sz="1600" dirty="0">
                <a:latin typeface="Gotham Light"/>
                <a:cs typeface="Gotham Light"/>
              </a:rPr>
              <a:t>El crecimiento “viral” suena muy bien pero no suele ser suficiente</a:t>
            </a:r>
            <a:r>
              <a:rPr lang="es-ES_tradnl" dirty="0">
                <a:latin typeface="Gotham Light"/>
                <a:cs typeface="Gotham Light"/>
              </a:rPr>
              <a:t>.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2895DA"/>
              </a:solidFill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¿Cuánto te cuesta hacer cada venta? 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¿En que canales de mercadeo vas a invertir y por qué?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¿Cómo vas a convertir el interés por tu producto en compras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y a que costo?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1872" y="2038502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872" y="2584005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72" y="312950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872" y="367501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1872" y="422051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1872" y="476601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1872" y="5311533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872" y="5857036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72" y="6402539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3000" dirty="0">
                <a:solidFill>
                  <a:srgbClr val="2895DA"/>
                </a:solidFill>
                <a:latin typeface="Gotham Book"/>
                <a:cs typeface="Gotham Book"/>
              </a:rPr>
              <a:t>CAPTACIÓN DE CLIENTES</a:t>
            </a:r>
            <a:endParaRPr lang="es-ES" sz="30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27500" y="1719491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6"/>
                </a:lnTo>
                <a:lnTo>
                  <a:pt x="1569106" y="882573"/>
                </a:lnTo>
                <a:lnTo>
                  <a:pt x="1562114" y="928937"/>
                </a:lnTo>
                <a:lnTo>
                  <a:pt x="1552466" y="974376"/>
                </a:lnTo>
                <a:lnTo>
                  <a:pt x="1540247" y="1018808"/>
                </a:lnTo>
                <a:lnTo>
                  <a:pt x="1525538" y="1062151"/>
                </a:lnTo>
                <a:lnTo>
                  <a:pt x="1508422" y="1104321"/>
                </a:lnTo>
                <a:lnTo>
                  <a:pt x="1488981" y="1145238"/>
                </a:lnTo>
                <a:lnTo>
                  <a:pt x="1467297" y="1184817"/>
                </a:lnTo>
                <a:lnTo>
                  <a:pt x="1443453" y="1222978"/>
                </a:lnTo>
                <a:lnTo>
                  <a:pt x="1417532" y="1259637"/>
                </a:lnTo>
                <a:lnTo>
                  <a:pt x="1389614" y="1294713"/>
                </a:lnTo>
                <a:lnTo>
                  <a:pt x="1359784" y="1328123"/>
                </a:lnTo>
                <a:lnTo>
                  <a:pt x="1328123" y="1359784"/>
                </a:lnTo>
                <a:lnTo>
                  <a:pt x="1294713" y="1389614"/>
                </a:lnTo>
                <a:lnTo>
                  <a:pt x="1259637" y="1417532"/>
                </a:lnTo>
                <a:lnTo>
                  <a:pt x="1222978" y="1443453"/>
                </a:lnTo>
                <a:lnTo>
                  <a:pt x="1184817" y="1467297"/>
                </a:lnTo>
                <a:lnTo>
                  <a:pt x="1145238" y="1488981"/>
                </a:lnTo>
                <a:lnTo>
                  <a:pt x="1104321" y="1508422"/>
                </a:lnTo>
                <a:lnTo>
                  <a:pt x="1062151" y="1525538"/>
                </a:lnTo>
                <a:lnTo>
                  <a:pt x="1018808" y="1540247"/>
                </a:lnTo>
                <a:lnTo>
                  <a:pt x="974376" y="1552466"/>
                </a:lnTo>
                <a:lnTo>
                  <a:pt x="928937" y="1562114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4"/>
                </a:lnTo>
                <a:lnTo>
                  <a:pt x="600423" y="1552466"/>
                </a:lnTo>
                <a:lnTo>
                  <a:pt x="555991" y="1540247"/>
                </a:lnTo>
                <a:lnTo>
                  <a:pt x="512648" y="1525538"/>
                </a:lnTo>
                <a:lnTo>
                  <a:pt x="470478" y="1508422"/>
                </a:lnTo>
                <a:lnTo>
                  <a:pt x="429561" y="1488981"/>
                </a:lnTo>
                <a:lnTo>
                  <a:pt x="389982" y="1467297"/>
                </a:lnTo>
                <a:lnTo>
                  <a:pt x="351821" y="1443453"/>
                </a:lnTo>
                <a:lnTo>
                  <a:pt x="315162" y="1417532"/>
                </a:lnTo>
                <a:lnTo>
                  <a:pt x="280086" y="1389614"/>
                </a:lnTo>
                <a:lnTo>
                  <a:pt x="246676" y="1359784"/>
                </a:lnTo>
                <a:lnTo>
                  <a:pt x="215015" y="1328123"/>
                </a:lnTo>
                <a:lnTo>
                  <a:pt x="185185" y="1294713"/>
                </a:lnTo>
                <a:lnTo>
                  <a:pt x="157267" y="1259637"/>
                </a:lnTo>
                <a:lnTo>
                  <a:pt x="131346" y="1222978"/>
                </a:lnTo>
                <a:lnTo>
                  <a:pt x="107502" y="1184817"/>
                </a:lnTo>
                <a:lnTo>
                  <a:pt x="85818" y="1145238"/>
                </a:lnTo>
                <a:lnTo>
                  <a:pt x="66377" y="1104321"/>
                </a:lnTo>
                <a:lnTo>
                  <a:pt x="49261" y="1062151"/>
                </a:lnTo>
                <a:lnTo>
                  <a:pt x="34552" y="1018808"/>
                </a:lnTo>
                <a:lnTo>
                  <a:pt x="22333" y="974376"/>
                </a:lnTo>
                <a:lnTo>
                  <a:pt x="12685" y="928937"/>
                </a:lnTo>
                <a:lnTo>
                  <a:pt x="5693" y="882573"/>
                </a:lnTo>
                <a:lnTo>
                  <a:pt x="1437" y="835366"/>
                </a:lnTo>
                <a:lnTo>
                  <a:pt x="0" y="787400"/>
                </a:lnTo>
                <a:lnTo>
                  <a:pt x="1437" y="739435"/>
                </a:lnTo>
                <a:lnTo>
                  <a:pt x="5693" y="692231"/>
                </a:lnTo>
                <a:lnTo>
                  <a:pt x="12685" y="645869"/>
                </a:lnTo>
                <a:lnTo>
                  <a:pt x="22333" y="600431"/>
                </a:lnTo>
                <a:lnTo>
                  <a:pt x="34552" y="556000"/>
                </a:lnTo>
                <a:lnTo>
                  <a:pt x="49261" y="512659"/>
                </a:lnTo>
                <a:lnTo>
                  <a:pt x="66377" y="470489"/>
                </a:lnTo>
                <a:lnTo>
                  <a:pt x="85818" y="429573"/>
                </a:lnTo>
                <a:lnTo>
                  <a:pt x="107502" y="389993"/>
                </a:lnTo>
                <a:lnTo>
                  <a:pt x="131346" y="351832"/>
                </a:lnTo>
                <a:lnTo>
                  <a:pt x="157267" y="315172"/>
                </a:lnTo>
                <a:lnTo>
                  <a:pt x="185185" y="280096"/>
                </a:lnTo>
                <a:lnTo>
                  <a:pt x="215015" y="246686"/>
                </a:lnTo>
                <a:lnTo>
                  <a:pt x="246676" y="215024"/>
                </a:lnTo>
                <a:lnTo>
                  <a:pt x="280086" y="185193"/>
                </a:lnTo>
                <a:lnTo>
                  <a:pt x="315162" y="157275"/>
                </a:lnTo>
                <a:lnTo>
                  <a:pt x="351821" y="131352"/>
                </a:lnTo>
                <a:lnTo>
                  <a:pt x="389982" y="107507"/>
                </a:lnTo>
                <a:lnTo>
                  <a:pt x="429561" y="85823"/>
                </a:lnTo>
                <a:lnTo>
                  <a:pt x="470478" y="66381"/>
                </a:lnTo>
                <a:lnTo>
                  <a:pt x="512648" y="49264"/>
                </a:lnTo>
                <a:lnTo>
                  <a:pt x="555991" y="34554"/>
                </a:lnTo>
                <a:lnTo>
                  <a:pt x="600423" y="22334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4"/>
                </a:lnTo>
                <a:lnTo>
                  <a:pt x="1018808" y="34554"/>
                </a:lnTo>
                <a:lnTo>
                  <a:pt x="1062151" y="49264"/>
                </a:lnTo>
                <a:lnTo>
                  <a:pt x="1104321" y="66381"/>
                </a:lnTo>
                <a:lnTo>
                  <a:pt x="1145238" y="85823"/>
                </a:lnTo>
                <a:lnTo>
                  <a:pt x="1184817" y="107507"/>
                </a:lnTo>
                <a:lnTo>
                  <a:pt x="1222978" y="131352"/>
                </a:lnTo>
                <a:lnTo>
                  <a:pt x="1259637" y="157275"/>
                </a:lnTo>
                <a:lnTo>
                  <a:pt x="1294713" y="185193"/>
                </a:lnTo>
                <a:lnTo>
                  <a:pt x="1328123" y="215024"/>
                </a:lnTo>
                <a:lnTo>
                  <a:pt x="1359784" y="246686"/>
                </a:lnTo>
                <a:lnTo>
                  <a:pt x="1389614" y="280096"/>
                </a:lnTo>
                <a:lnTo>
                  <a:pt x="1417532" y="315172"/>
                </a:lnTo>
                <a:lnTo>
                  <a:pt x="1443453" y="351832"/>
                </a:lnTo>
                <a:lnTo>
                  <a:pt x="1467297" y="389993"/>
                </a:lnTo>
                <a:lnTo>
                  <a:pt x="1488981" y="429573"/>
                </a:lnTo>
                <a:lnTo>
                  <a:pt x="1508422" y="470489"/>
                </a:lnTo>
                <a:lnTo>
                  <a:pt x="1525538" y="512659"/>
                </a:lnTo>
                <a:lnTo>
                  <a:pt x="1540247" y="556000"/>
                </a:lnTo>
                <a:lnTo>
                  <a:pt x="1552466" y="600431"/>
                </a:lnTo>
                <a:lnTo>
                  <a:pt x="1562114" y="645869"/>
                </a:lnTo>
                <a:lnTo>
                  <a:pt x="1569106" y="692231"/>
                </a:lnTo>
                <a:lnTo>
                  <a:pt x="1573362" y="739435"/>
                </a:lnTo>
                <a:lnTo>
                  <a:pt x="1574800" y="787400"/>
                </a:lnTo>
                <a:close/>
              </a:path>
            </a:pathLst>
          </a:custGeom>
          <a:ln w="508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8312" y="2182634"/>
            <a:ext cx="673735" cy="674370"/>
          </a:xfrm>
          <a:custGeom>
            <a:avLst/>
            <a:gdLst/>
            <a:ahLst/>
            <a:cxnLst/>
            <a:rect l="l" t="t" r="r" b="b"/>
            <a:pathLst>
              <a:path w="673735" h="674369">
                <a:moveTo>
                  <a:pt x="37388" y="0"/>
                </a:moveTo>
                <a:lnTo>
                  <a:pt x="22840" y="2939"/>
                </a:lnTo>
                <a:lnTo>
                  <a:pt x="10955" y="10955"/>
                </a:lnTo>
                <a:lnTo>
                  <a:pt x="2939" y="22840"/>
                </a:lnTo>
                <a:lnTo>
                  <a:pt x="0" y="37388"/>
                </a:lnTo>
                <a:lnTo>
                  <a:pt x="0" y="599122"/>
                </a:lnTo>
                <a:lnTo>
                  <a:pt x="5892" y="628199"/>
                </a:lnTo>
                <a:lnTo>
                  <a:pt x="21947" y="651976"/>
                </a:lnTo>
                <a:lnTo>
                  <a:pt x="45728" y="668023"/>
                </a:lnTo>
                <a:lnTo>
                  <a:pt x="74803" y="673912"/>
                </a:lnTo>
                <a:lnTo>
                  <a:pt x="635787" y="673912"/>
                </a:lnTo>
                <a:lnTo>
                  <a:pt x="650335" y="670972"/>
                </a:lnTo>
                <a:lnTo>
                  <a:pt x="662220" y="662957"/>
                </a:lnTo>
                <a:lnTo>
                  <a:pt x="670236" y="651072"/>
                </a:lnTo>
                <a:lnTo>
                  <a:pt x="673176" y="636524"/>
                </a:lnTo>
                <a:lnTo>
                  <a:pt x="670236" y="621968"/>
                </a:lnTo>
                <a:lnTo>
                  <a:pt x="662220" y="610079"/>
                </a:lnTo>
                <a:lnTo>
                  <a:pt x="650335" y="602062"/>
                </a:lnTo>
                <a:lnTo>
                  <a:pt x="635787" y="599122"/>
                </a:lnTo>
                <a:lnTo>
                  <a:pt x="74803" y="599122"/>
                </a:lnTo>
                <a:lnTo>
                  <a:pt x="74803" y="37388"/>
                </a:lnTo>
                <a:lnTo>
                  <a:pt x="71859" y="22840"/>
                </a:lnTo>
                <a:lnTo>
                  <a:pt x="63834" y="10955"/>
                </a:lnTo>
                <a:lnTo>
                  <a:pt x="51941" y="2939"/>
                </a:lnTo>
                <a:lnTo>
                  <a:pt x="37388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5587" y="2232520"/>
            <a:ext cx="554355" cy="488950"/>
          </a:xfrm>
          <a:custGeom>
            <a:avLst/>
            <a:gdLst/>
            <a:ahLst/>
            <a:cxnLst/>
            <a:rect l="l" t="t" r="r" b="b"/>
            <a:pathLst>
              <a:path w="554354" h="488950">
                <a:moveTo>
                  <a:pt x="531407" y="0"/>
                </a:moveTo>
                <a:lnTo>
                  <a:pt x="403734" y="25717"/>
                </a:lnTo>
                <a:lnTo>
                  <a:pt x="394246" y="30713"/>
                </a:lnTo>
                <a:lnTo>
                  <a:pt x="389301" y="39466"/>
                </a:lnTo>
                <a:lnTo>
                  <a:pt x="389518" y="49536"/>
                </a:lnTo>
                <a:lnTo>
                  <a:pt x="395517" y="58483"/>
                </a:lnTo>
                <a:lnTo>
                  <a:pt x="429604" y="86753"/>
                </a:lnTo>
                <a:lnTo>
                  <a:pt x="318454" y="221615"/>
                </a:lnTo>
                <a:lnTo>
                  <a:pt x="164517" y="247497"/>
                </a:lnTo>
                <a:lnTo>
                  <a:pt x="157069" y="249031"/>
                </a:lnTo>
                <a:lnTo>
                  <a:pt x="3798" y="435622"/>
                </a:lnTo>
                <a:lnTo>
                  <a:pt x="0" y="449408"/>
                </a:lnTo>
                <a:lnTo>
                  <a:pt x="2239" y="456221"/>
                </a:lnTo>
                <a:lnTo>
                  <a:pt x="7088" y="461860"/>
                </a:lnTo>
                <a:lnTo>
                  <a:pt x="36628" y="484822"/>
                </a:lnTo>
                <a:lnTo>
                  <a:pt x="43275" y="488134"/>
                </a:lnTo>
                <a:lnTo>
                  <a:pt x="50426" y="488616"/>
                </a:lnTo>
                <a:lnTo>
                  <a:pt x="57245" y="486379"/>
                </a:lnTo>
                <a:lnTo>
                  <a:pt x="62891" y="481533"/>
                </a:lnTo>
                <a:lnTo>
                  <a:pt x="178004" y="333209"/>
                </a:lnTo>
                <a:lnTo>
                  <a:pt x="183271" y="327673"/>
                </a:lnTo>
                <a:lnTo>
                  <a:pt x="189498" y="323372"/>
                </a:lnTo>
                <a:lnTo>
                  <a:pt x="196467" y="320420"/>
                </a:lnTo>
                <a:lnTo>
                  <a:pt x="203963" y="318935"/>
                </a:lnTo>
                <a:lnTo>
                  <a:pt x="331331" y="306578"/>
                </a:lnTo>
                <a:lnTo>
                  <a:pt x="338561" y="305151"/>
                </a:lnTo>
                <a:lnTo>
                  <a:pt x="345316" y="302375"/>
                </a:lnTo>
                <a:lnTo>
                  <a:pt x="351396" y="298335"/>
                </a:lnTo>
                <a:lnTo>
                  <a:pt x="356604" y="293116"/>
                </a:lnTo>
                <a:lnTo>
                  <a:pt x="487198" y="134404"/>
                </a:lnTo>
                <a:lnTo>
                  <a:pt x="549652" y="134404"/>
                </a:lnTo>
                <a:lnTo>
                  <a:pt x="553785" y="18999"/>
                </a:lnTo>
                <a:lnTo>
                  <a:pt x="552138" y="10613"/>
                </a:lnTo>
                <a:lnTo>
                  <a:pt x="547196" y="4084"/>
                </a:lnTo>
                <a:lnTo>
                  <a:pt x="539954" y="262"/>
                </a:lnTo>
                <a:lnTo>
                  <a:pt x="531407" y="0"/>
                </a:lnTo>
                <a:close/>
              </a:path>
              <a:path w="554354" h="488950">
                <a:moveTo>
                  <a:pt x="549652" y="134404"/>
                </a:moveTo>
                <a:lnTo>
                  <a:pt x="487198" y="134404"/>
                </a:lnTo>
                <a:lnTo>
                  <a:pt x="518631" y="160439"/>
                </a:lnTo>
                <a:lnTo>
                  <a:pt x="528378" y="164637"/>
                </a:lnTo>
                <a:lnTo>
                  <a:pt x="538208" y="163085"/>
                </a:lnTo>
                <a:lnTo>
                  <a:pt x="545895" y="156768"/>
                </a:lnTo>
                <a:lnTo>
                  <a:pt x="549213" y="146672"/>
                </a:lnTo>
                <a:lnTo>
                  <a:pt x="549652" y="134404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uadroTexto 7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3000" dirty="0">
                <a:solidFill>
                  <a:srgbClr val="2895DA"/>
                </a:solidFill>
                <a:latin typeface="Gotham Book"/>
                <a:cs typeface="Gotham Book"/>
              </a:rPr>
              <a:t>LOGROS</a:t>
            </a:r>
            <a:endParaRPr lang="es-ES" sz="30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295400" y="3581400"/>
            <a:ext cx="7371080" cy="330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Cuenta tu historia mediante una línea de tiempo.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(fechas claves, hitos)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Muestra tus métricas de éxito. 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(visitas, número de usuarios, ventas)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2895DA"/>
              </a:solidFill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Valida tu negocio mostrando premios recibidos, cualquier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cobertura de prensa y colaboraciones claves.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1859" y="2038502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859" y="2584005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59" y="312950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859" y="367501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1859" y="422051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1859" y="476601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1859" y="5311533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859" y="5857036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59" y="6402539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3000" dirty="0">
                <a:solidFill>
                  <a:srgbClr val="2895DA"/>
                </a:solidFill>
                <a:latin typeface="Gotham Book"/>
                <a:cs typeface="Gotham Book"/>
              </a:rPr>
              <a:t>LOGROS</a:t>
            </a:r>
            <a:endParaRPr lang="es-ES" sz="30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241800" y="1722488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6"/>
                </a:lnTo>
                <a:lnTo>
                  <a:pt x="1569106" y="882573"/>
                </a:lnTo>
                <a:lnTo>
                  <a:pt x="1562114" y="928937"/>
                </a:lnTo>
                <a:lnTo>
                  <a:pt x="1552466" y="974376"/>
                </a:lnTo>
                <a:lnTo>
                  <a:pt x="1540247" y="1018808"/>
                </a:lnTo>
                <a:lnTo>
                  <a:pt x="1525538" y="1062151"/>
                </a:lnTo>
                <a:lnTo>
                  <a:pt x="1508422" y="1104321"/>
                </a:lnTo>
                <a:lnTo>
                  <a:pt x="1488981" y="1145238"/>
                </a:lnTo>
                <a:lnTo>
                  <a:pt x="1467297" y="1184817"/>
                </a:lnTo>
                <a:lnTo>
                  <a:pt x="1443453" y="1222978"/>
                </a:lnTo>
                <a:lnTo>
                  <a:pt x="1417532" y="1259637"/>
                </a:lnTo>
                <a:lnTo>
                  <a:pt x="1389614" y="1294713"/>
                </a:lnTo>
                <a:lnTo>
                  <a:pt x="1359784" y="1328123"/>
                </a:lnTo>
                <a:lnTo>
                  <a:pt x="1328123" y="1359784"/>
                </a:lnTo>
                <a:lnTo>
                  <a:pt x="1294713" y="1389614"/>
                </a:lnTo>
                <a:lnTo>
                  <a:pt x="1259637" y="1417532"/>
                </a:lnTo>
                <a:lnTo>
                  <a:pt x="1222978" y="1443453"/>
                </a:lnTo>
                <a:lnTo>
                  <a:pt x="1184817" y="1467297"/>
                </a:lnTo>
                <a:lnTo>
                  <a:pt x="1145238" y="1488981"/>
                </a:lnTo>
                <a:lnTo>
                  <a:pt x="1104321" y="1508422"/>
                </a:lnTo>
                <a:lnTo>
                  <a:pt x="1062151" y="1525538"/>
                </a:lnTo>
                <a:lnTo>
                  <a:pt x="1018808" y="1540247"/>
                </a:lnTo>
                <a:lnTo>
                  <a:pt x="974376" y="1552466"/>
                </a:lnTo>
                <a:lnTo>
                  <a:pt x="928937" y="1562114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4"/>
                </a:lnTo>
                <a:lnTo>
                  <a:pt x="600423" y="1552466"/>
                </a:lnTo>
                <a:lnTo>
                  <a:pt x="555991" y="1540247"/>
                </a:lnTo>
                <a:lnTo>
                  <a:pt x="512648" y="1525538"/>
                </a:lnTo>
                <a:lnTo>
                  <a:pt x="470478" y="1508422"/>
                </a:lnTo>
                <a:lnTo>
                  <a:pt x="429561" y="1488981"/>
                </a:lnTo>
                <a:lnTo>
                  <a:pt x="389982" y="1467297"/>
                </a:lnTo>
                <a:lnTo>
                  <a:pt x="351821" y="1443453"/>
                </a:lnTo>
                <a:lnTo>
                  <a:pt x="315162" y="1417532"/>
                </a:lnTo>
                <a:lnTo>
                  <a:pt x="280086" y="1389614"/>
                </a:lnTo>
                <a:lnTo>
                  <a:pt x="246676" y="1359784"/>
                </a:lnTo>
                <a:lnTo>
                  <a:pt x="215015" y="1328123"/>
                </a:lnTo>
                <a:lnTo>
                  <a:pt x="185185" y="1294713"/>
                </a:lnTo>
                <a:lnTo>
                  <a:pt x="157267" y="1259637"/>
                </a:lnTo>
                <a:lnTo>
                  <a:pt x="131346" y="1222978"/>
                </a:lnTo>
                <a:lnTo>
                  <a:pt x="107502" y="1184817"/>
                </a:lnTo>
                <a:lnTo>
                  <a:pt x="85818" y="1145238"/>
                </a:lnTo>
                <a:lnTo>
                  <a:pt x="66377" y="1104321"/>
                </a:lnTo>
                <a:lnTo>
                  <a:pt x="49261" y="1062151"/>
                </a:lnTo>
                <a:lnTo>
                  <a:pt x="34552" y="1018808"/>
                </a:lnTo>
                <a:lnTo>
                  <a:pt x="22333" y="974376"/>
                </a:lnTo>
                <a:lnTo>
                  <a:pt x="12685" y="928937"/>
                </a:lnTo>
                <a:lnTo>
                  <a:pt x="5693" y="882573"/>
                </a:lnTo>
                <a:lnTo>
                  <a:pt x="1437" y="835366"/>
                </a:lnTo>
                <a:lnTo>
                  <a:pt x="0" y="787400"/>
                </a:lnTo>
                <a:lnTo>
                  <a:pt x="1437" y="739435"/>
                </a:lnTo>
                <a:lnTo>
                  <a:pt x="5693" y="692231"/>
                </a:lnTo>
                <a:lnTo>
                  <a:pt x="12685" y="645869"/>
                </a:lnTo>
                <a:lnTo>
                  <a:pt x="22333" y="600431"/>
                </a:lnTo>
                <a:lnTo>
                  <a:pt x="34552" y="556000"/>
                </a:lnTo>
                <a:lnTo>
                  <a:pt x="49261" y="512659"/>
                </a:lnTo>
                <a:lnTo>
                  <a:pt x="66377" y="470489"/>
                </a:lnTo>
                <a:lnTo>
                  <a:pt x="85818" y="429573"/>
                </a:lnTo>
                <a:lnTo>
                  <a:pt x="107502" y="389993"/>
                </a:lnTo>
                <a:lnTo>
                  <a:pt x="131346" y="351832"/>
                </a:lnTo>
                <a:lnTo>
                  <a:pt x="157267" y="315172"/>
                </a:lnTo>
                <a:lnTo>
                  <a:pt x="185185" y="280096"/>
                </a:lnTo>
                <a:lnTo>
                  <a:pt x="215015" y="246686"/>
                </a:lnTo>
                <a:lnTo>
                  <a:pt x="246676" y="215024"/>
                </a:lnTo>
                <a:lnTo>
                  <a:pt x="280086" y="185193"/>
                </a:lnTo>
                <a:lnTo>
                  <a:pt x="315162" y="157275"/>
                </a:lnTo>
                <a:lnTo>
                  <a:pt x="351821" y="131352"/>
                </a:lnTo>
                <a:lnTo>
                  <a:pt x="389982" y="107507"/>
                </a:lnTo>
                <a:lnTo>
                  <a:pt x="429561" y="85823"/>
                </a:lnTo>
                <a:lnTo>
                  <a:pt x="470478" y="66381"/>
                </a:lnTo>
                <a:lnTo>
                  <a:pt x="512648" y="49264"/>
                </a:lnTo>
                <a:lnTo>
                  <a:pt x="555991" y="34554"/>
                </a:lnTo>
                <a:lnTo>
                  <a:pt x="600423" y="22334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4"/>
                </a:lnTo>
                <a:lnTo>
                  <a:pt x="1018808" y="34554"/>
                </a:lnTo>
                <a:lnTo>
                  <a:pt x="1062151" y="49264"/>
                </a:lnTo>
                <a:lnTo>
                  <a:pt x="1104321" y="66381"/>
                </a:lnTo>
                <a:lnTo>
                  <a:pt x="1145238" y="85823"/>
                </a:lnTo>
                <a:lnTo>
                  <a:pt x="1184817" y="107507"/>
                </a:lnTo>
                <a:lnTo>
                  <a:pt x="1222978" y="131352"/>
                </a:lnTo>
                <a:lnTo>
                  <a:pt x="1259637" y="157275"/>
                </a:lnTo>
                <a:lnTo>
                  <a:pt x="1294713" y="185193"/>
                </a:lnTo>
                <a:lnTo>
                  <a:pt x="1328123" y="215024"/>
                </a:lnTo>
                <a:lnTo>
                  <a:pt x="1359784" y="246686"/>
                </a:lnTo>
                <a:lnTo>
                  <a:pt x="1389614" y="280096"/>
                </a:lnTo>
                <a:lnTo>
                  <a:pt x="1417532" y="315172"/>
                </a:lnTo>
                <a:lnTo>
                  <a:pt x="1443453" y="351832"/>
                </a:lnTo>
                <a:lnTo>
                  <a:pt x="1467297" y="389993"/>
                </a:lnTo>
                <a:lnTo>
                  <a:pt x="1488981" y="429573"/>
                </a:lnTo>
                <a:lnTo>
                  <a:pt x="1508422" y="470489"/>
                </a:lnTo>
                <a:lnTo>
                  <a:pt x="1525538" y="512659"/>
                </a:lnTo>
                <a:lnTo>
                  <a:pt x="1540247" y="556000"/>
                </a:lnTo>
                <a:lnTo>
                  <a:pt x="1552466" y="600431"/>
                </a:lnTo>
                <a:lnTo>
                  <a:pt x="1562114" y="645869"/>
                </a:lnTo>
                <a:lnTo>
                  <a:pt x="1569106" y="692231"/>
                </a:lnTo>
                <a:lnTo>
                  <a:pt x="1573362" y="739435"/>
                </a:lnTo>
                <a:lnTo>
                  <a:pt x="1574800" y="787400"/>
                </a:lnTo>
                <a:close/>
              </a:path>
            </a:pathLst>
          </a:custGeom>
          <a:ln w="508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5682" y="2345194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150609" y="315290"/>
                </a:moveTo>
                <a:lnTo>
                  <a:pt x="141884" y="315290"/>
                </a:lnTo>
                <a:lnTo>
                  <a:pt x="97077" y="322538"/>
                </a:lnTo>
                <a:lnTo>
                  <a:pt x="58132" y="342709"/>
                </a:lnTo>
                <a:lnTo>
                  <a:pt x="27403" y="373443"/>
                </a:lnTo>
                <a:lnTo>
                  <a:pt x="7242" y="412380"/>
                </a:lnTo>
                <a:lnTo>
                  <a:pt x="0" y="457161"/>
                </a:lnTo>
                <a:lnTo>
                  <a:pt x="3725" y="475564"/>
                </a:lnTo>
                <a:lnTo>
                  <a:pt x="13874" y="490602"/>
                </a:lnTo>
                <a:lnTo>
                  <a:pt x="28910" y="500747"/>
                </a:lnTo>
                <a:lnTo>
                  <a:pt x="47294" y="504469"/>
                </a:lnTo>
                <a:lnTo>
                  <a:pt x="457174" y="504469"/>
                </a:lnTo>
                <a:lnTo>
                  <a:pt x="475569" y="500747"/>
                </a:lnTo>
                <a:lnTo>
                  <a:pt x="490604" y="490602"/>
                </a:lnTo>
                <a:lnTo>
                  <a:pt x="500747" y="475564"/>
                </a:lnTo>
                <a:lnTo>
                  <a:pt x="501279" y="472935"/>
                </a:lnTo>
                <a:lnTo>
                  <a:pt x="38608" y="472935"/>
                </a:lnTo>
                <a:lnTo>
                  <a:pt x="31534" y="465848"/>
                </a:lnTo>
                <a:lnTo>
                  <a:pt x="31534" y="457161"/>
                </a:lnTo>
                <a:lnTo>
                  <a:pt x="40221" y="414252"/>
                </a:lnTo>
                <a:lnTo>
                  <a:pt x="63896" y="379175"/>
                </a:lnTo>
                <a:lnTo>
                  <a:pt x="98978" y="355508"/>
                </a:lnTo>
                <a:lnTo>
                  <a:pt x="141884" y="346824"/>
                </a:lnTo>
                <a:lnTo>
                  <a:pt x="150609" y="346824"/>
                </a:lnTo>
                <a:lnTo>
                  <a:pt x="157645" y="339788"/>
                </a:lnTo>
                <a:lnTo>
                  <a:pt x="157645" y="322338"/>
                </a:lnTo>
                <a:lnTo>
                  <a:pt x="150609" y="315290"/>
                </a:lnTo>
                <a:close/>
              </a:path>
              <a:path w="504825" h="504825">
                <a:moveTo>
                  <a:pt x="362585" y="315290"/>
                </a:moveTo>
                <a:lnTo>
                  <a:pt x="353872" y="315290"/>
                </a:lnTo>
                <a:lnTo>
                  <a:pt x="346837" y="322338"/>
                </a:lnTo>
                <a:lnTo>
                  <a:pt x="346837" y="339788"/>
                </a:lnTo>
                <a:lnTo>
                  <a:pt x="353872" y="346824"/>
                </a:lnTo>
                <a:lnTo>
                  <a:pt x="362585" y="346824"/>
                </a:lnTo>
                <a:lnTo>
                  <a:pt x="405507" y="355508"/>
                </a:lnTo>
                <a:lnTo>
                  <a:pt x="440586" y="379175"/>
                </a:lnTo>
                <a:lnTo>
                  <a:pt x="464253" y="414252"/>
                </a:lnTo>
                <a:lnTo>
                  <a:pt x="472935" y="457161"/>
                </a:lnTo>
                <a:lnTo>
                  <a:pt x="472935" y="465848"/>
                </a:lnTo>
                <a:lnTo>
                  <a:pt x="465861" y="472935"/>
                </a:lnTo>
                <a:lnTo>
                  <a:pt x="501279" y="472935"/>
                </a:lnTo>
                <a:lnTo>
                  <a:pt x="497219" y="412371"/>
                </a:lnTo>
                <a:lnTo>
                  <a:pt x="477049" y="373432"/>
                </a:lnTo>
                <a:lnTo>
                  <a:pt x="446315" y="342701"/>
                </a:lnTo>
                <a:lnTo>
                  <a:pt x="407371" y="322535"/>
                </a:lnTo>
                <a:lnTo>
                  <a:pt x="362585" y="315290"/>
                </a:lnTo>
                <a:close/>
              </a:path>
              <a:path w="504825" h="504825">
                <a:moveTo>
                  <a:pt x="252247" y="0"/>
                </a:moveTo>
                <a:lnTo>
                  <a:pt x="197107" y="13455"/>
                </a:lnTo>
                <a:lnTo>
                  <a:pt x="150749" y="52095"/>
                </a:lnTo>
                <a:lnTo>
                  <a:pt x="120788" y="107830"/>
                </a:lnTo>
                <a:lnTo>
                  <a:pt x="110363" y="173405"/>
                </a:lnTo>
                <a:lnTo>
                  <a:pt x="117606" y="228158"/>
                </a:lnTo>
                <a:lnTo>
                  <a:pt x="137768" y="275756"/>
                </a:lnTo>
                <a:lnTo>
                  <a:pt x="168496" y="313319"/>
                </a:lnTo>
                <a:lnTo>
                  <a:pt x="207440" y="337968"/>
                </a:lnTo>
                <a:lnTo>
                  <a:pt x="252247" y="346824"/>
                </a:lnTo>
                <a:lnTo>
                  <a:pt x="297041" y="337968"/>
                </a:lnTo>
                <a:lnTo>
                  <a:pt x="332864" y="315290"/>
                </a:lnTo>
                <a:lnTo>
                  <a:pt x="252247" y="315290"/>
                </a:lnTo>
                <a:lnTo>
                  <a:pt x="209333" y="304122"/>
                </a:lnTo>
                <a:lnTo>
                  <a:pt x="174245" y="273685"/>
                </a:lnTo>
                <a:lnTo>
                  <a:pt x="150561" y="228579"/>
                </a:lnTo>
                <a:lnTo>
                  <a:pt x="141859" y="173405"/>
                </a:lnTo>
                <a:lnTo>
                  <a:pt x="150548" y="118242"/>
                </a:lnTo>
                <a:lnTo>
                  <a:pt x="174231" y="73136"/>
                </a:lnTo>
                <a:lnTo>
                  <a:pt x="209324" y="42693"/>
                </a:lnTo>
                <a:lnTo>
                  <a:pt x="252247" y="31521"/>
                </a:lnTo>
                <a:lnTo>
                  <a:pt x="332823" y="31521"/>
                </a:lnTo>
                <a:lnTo>
                  <a:pt x="297027" y="8857"/>
                </a:lnTo>
                <a:lnTo>
                  <a:pt x="252247" y="0"/>
                </a:lnTo>
                <a:close/>
              </a:path>
              <a:path w="504825" h="504825">
                <a:moveTo>
                  <a:pt x="332823" y="31521"/>
                </a:moveTo>
                <a:lnTo>
                  <a:pt x="252247" y="31521"/>
                </a:lnTo>
                <a:lnTo>
                  <a:pt x="295162" y="42693"/>
                </a:lnTo>
                <a:lnTo>
                  <a:pt x="330238" y="73136"/>
                </a:lnTo>
                <a:lnTo>
                  <a:pt x="353902" y="118242"/>
                </a:lnTo>
                <a:lnTo>
                  <a:pt x="362585" y="173405"/>
                </a:lnTo>
                <a:lnTo>
                  <a:pt x="353902" y="228579"/>
                </a:lnTo>
                <a:lnTo>
                  <a:pt x="330238" y="273685"/>
                </a:lnTo>
                <a:lnTo>
                  <a:pt x="295162" y="304122"/>
                </a:lnTo>
                <a:lnTo>
                  <a:pt x="252247" y="315290"/>
                </a:lnTo>
                <a:lnTo>
                  <a:pt x="332864" y="315290"/>
                </a:lnTo>
                <a:lnTo>
                  <a:pt x="335977" y="313319"/>
                </a:lnTo>
                <a:lnTo>
                  <a:pt x="366702" y="275756"/>
                </a:lnTo>
                <a:lnTo>
                  <a:pt x="386863" y="228158"/>
                </a:lnTo>
                <a:lnTo>
                  <a:pt x="394106" y="173405"/>
                </a:lnTo>
                <a:lnTo>
                  <a:pt x="386859" y="118663"/>
                </a:lnTo>
                <a:lnTo>
                  <a:pt x="366691" y="71070"/>
                </a:lnTo>
                <a:lnTo>
                  <a:pt x="335961" y="33508"/>
                </a:lnTo>
                <a:lnTo>
                  <a:pt x="332823" y="31521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7732" y="2530652"/>
            <a:ext cx="96520" cy="66675"/>
          </a:xfrm>
          <a:custGeom>
            <a:avLst/>
            <a:gdLst/>
            <a:ahLst/>
            <a:cxnLst/>
            <a:rect l="l" t="t" r="r" b="b"/>
            <a:pathLst>
              <a:path w="96520" h="66675">
                <a:moveTo>
                  <a:pt x="15748" y="0"/>
                </a:moveTo>
                <a:lnTo>
                  <a:pt x="7048" y="0"/>
                </a:lnTo>
                <a:lnTo>
                  <a:pt x="0" y="7035"/>
                </a:lnTo>
                <a:lnTo>
                  <a:pt x="0" y="24498"/>
                </a:lnTo>
                <a:lnTo>
                  <a:pt x="7048" y="31534"/>
                </a:lnTo>
                <a:lnTo>
                  <a:pt x="15748" y="31534"/>
                </a:lnTo>
                <a:lnTo>
                  <a:pt x="38855" y="33981"/>
                </a:lnTo>
                <a:lnTo>
                  <a:pt x="60283" y="40974"/>
                </a:lnTo>
                <a:lnTo>
                  <a:pt x="79545" y="51995"/>
                </a:lnTo>
                <a:lnTo>
                  <a:pt x="96151" y="66522"/>
                </a:lnTo>
                <a:lnTo>
                  <a:pt x="91678" y="54750"/>
                </a:lnTo>
                <a:lnTo>
                  <a:pt x="87934" y="42527"/>
                </a:lnTo>
                <a:lnTo>
                  <a:pt x="84943" y="29887"/>
                </a:lnTo>
                <a:lnTo>
                  <a:pt x="82727" y="16865"/>
                </a:lnTo>
                <a:lnTo>
                  <a:pt x="67245" y="9697"/>
                </a:lnTo>
                <a:lnTo>
                  <a:pt x="50833" y="4403"/>
                </a:lnTo>
                <a:lnTo>
                  <a:pt x="33623" y="1124"/>
                </a:lnTo>
                <a:lnTo>
                  <a:pt x="15748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0908" y="2530652"/>
            <a:ext cx="375285" cy="189230"/>
          </a:xfrm>
          <a:custGeom>
            <a:avLst/>
            <a:gdLst/>
            <a:ahLst/>
            <a:cxnLst/>
            <a:rect l="l" t="t" r="r" b="b"/>
            <a:pathLst>
              <a:path w="375285" h="189230">
                <a:moveTo>
                  <a:pt x="150596" y="0"/>
                </a:moveTo>
                <a:lnTo>
                  <a:pt x="141871" y="0"/>
                </a:lnTo>
                <a:lnTo>
                  <a:pt x="97071" y="7245"/>
                </a:lnTo>
                <a:lnTo>
                  <a:pt x="58131" y="27412"/>
                </a:lnTo>
                <a:lnTo>
                  <a:pt x="27404" y="58144"/>
                </a:lnTo>
                <a:lnTo>
                  <a:pt x="7243" y="97087"/>
                </a:lnTo>
                <a:lnTo>
                  <a:pt x="0" y="141884"/>
                </a:lnTo>
                <a:lnTo>
                  <a:pt x="3723" y="160279"/>
                </a:lnTo>
                <a:lnTo>
                  <a:pt x="13868" y="175313"/>
                </a:lnTo>
                <a:lnTo>
                  <a:pt x="28900" y="185457"/>
                </a:lnTo>
                <a:lnTo>
                  <a:pt x="47282" y="189179"/>
                </a:lnTo>
                <a:lnTo>
                  <a:pt x="343776" y="189179"/>
                </a:lnTo>
                <a:lnTo>
                  <a:pt x="350622" y="180399"/>
                </a:lnTo>
                <a:lnTo>
                  <a:pt x="358124" y="172199"/>
                </a:lnTo>
                <a:lnTo>
                  <a:pt x="366239" y="164608"/>
                </a:lnTo>
                <a:lnTo>
                  <a:pt x="374929" y="157657"/>
                </a:lnTo>
                <a:lnTo>
                  <a:pt x="38607" y="157657"/>
                </a:lnTo>
                <a:lnTo>
                  <a:pt x="31521" y="150558"/>
                </a:lnTo>
                <a:lnTo>
                  <a:pt x="31521" y="141884"/>
                </a:lnTo>
                <a:lnTo>
                  <a:pt x="40208" y="98972"/>
                </a:lnTo>
                <a:lnTo>
                  <a:pt x="63884" y="63892"/>
                </a:lnTo>
                <a:lnTo>
                  <a:pt x="98965" y="40219"/>
                </a:lnTo>
                <a:lnTo>
                  <a:pt x="141871" y="31534"/>
                </a:lnTo>
                <a:lnTo>
                  <a:pt x="150596" y="31534"/>
                </a:lnTo>
                <a:lnTo>
                  <a:pt x="157645" y="24510"/>
                </a:lnTo>
                <a:lnTo>
                  <a:pt x="157645" y="7048"/>
                </a:lnTo>
                <a:lnTo>
                  <a:pt x="150596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1258" y="2215362"/>
            <a:ext cx="283845" cy="347345"/>
          </a:xfrm>
          <a:custGeom>
            <a:avLst/>
            <a:gdLst/>
            <a:ahLst/>
            <a:cxnLst/>
            <a:rect l="l" t="t" r="r" b="b"/>
            <a:pathLst>
              <a:path w="283845" h="347344">
                <a:moveTo>
                  <a:pt x="141871" y="0"/>
                </a:moveTo>
                <a:lnTo>
                  <a:pt x="86748" y="13457"/>
                </a:lnTo>
                <a:lnTo>
                  <a:pt x="40398" y="52108"/>
                </a:lnTo>
                <a:lnTo>
                  <a:pt x="10426" y="107832"/>
                </a:lnTo>
                <a:lnTo>
                  <a:pt x="0" y="173405"/>
                </a:lnTo>
                <a:lnTo>
                  <a:pt x="7244" y="228158"/>
                </a:lnTo>
                <a:lnTo>
                  <a:pt x="27408" y="275756"/>
                </a:lnTo>
                <a:lnTo>
                  <a:pt x="58136" y="313319"/>
                </a:lnTo>
                <a:lnTo>
                  <a:pt x="97075" y="337968"/>
                </a:lnTo>
                <a:lnTo>
                  <a:pt x="141871" y="346824"/>
                </a:lnTo>
                <a:lnTo>
                  <a:pt x="186673" y="337968"/>
                </a:lnTo>
                <a:lnTo>
                  <a:pt x="222502" y="315290"/>
                </a:lnTo>
                <a:lnTo>
                  <a:pt x="141871" y="315290"/>
                </a:lnTo>
                <a:lnTo>
                  <a:pt x="98972" y="304122"/>
                </a:lnTo>
                <a:lnTo>
                  <a:pt x="63892" y="273685"/>
                </a:lnTo>
                <a:lnTo>
                  <a:pt x="40210" y="228579"/>
                </a:lnTo>
                <a:lnTo>
                  <a:pt x="31508" y="173405"/>
                </a:lnTo>
                <a:lnTo>
                  <a:pt x="40196" y="118242"/>
                </a:lnTo>
                <a:lnTo>
                  <a:pt x="63873" y="73136"/>
                </a:lnTo>
                <a:lnTo>
                  <a:pt x="98958" y="42693"/>
                </a:lnTo>
                <a:lnTo>
                  <a:pt x="141871" y="31521"/>
                </a:lnTo>
                <a:lnTo>
                  <a:pt x="222461" y="31521"/>
                </a:lnTo>
                <a:lnTo>
                  <a:pt x="186659" y="8857"/>
                </a:lnTo>
                <a:lnTo>
                  <a:pt x="141871" y="0"/>
                </a:lnTo>
                <a:close/>
              </a:path>
              <a:path w="283845" h="347344">
                <a:moveTo>
                  <a:pt x="222461" y="31521"/>
                </a:moveTo>
                <a:lnTo>
                  <a:pt x="141871" y="31521"/>
                </a:lnTo>
                <a:lnTo>
                  <a:pt x="184793" y="42693"/>
                </a:lnTo>
                <a:lnTo>
                  <a:pt x="219873" y="73136"/>
                </a:lnTo>
                <a:lnTo>
                  <a:pt x="243539" y="118242"/>
                </a:lnTo>
                <a:lnTo>
                  <a:pt x="252221" y="173405"/>
                </a:lnTo>
                <a:lnTo>
                  <a:pt x="243539" y="228579"/>
                </a:lnTo>
                <a:lnTo>
                  <a:pt x="219873" y="273685"/>
                </a:lnTo>
                <a:lnTo>
                  <a:pt x="184793" y="304122"/>
                </a:lnTo>
                <a:lnTo>
                  <a:pt x="141871" y="315290"/>
                </a:lnTo>
                <a:lnTo>
                  <a:pt x="222502" y="315290"/>
                </a:lnTo>
                <a:lnTo>
                  <a:pt x="225616" y="313319"/>
                </a:lnTo>
                <a:lnTo>
                  <a:pt x="256347" y="275756"/>
                </a:lnTo>
                <a:lnTo>
                  <a:pt x="276511" y="228158"/>
                </a:lnTo>
                <a:lnTo>
                  <a:pt x="283756" y="173405"/>
                </a:lnTo>
                <a:lnTo>
                  <a:pt x="276507" y="118663"/>
                </a:lnTo>
                <a:lnTo>
                  <a:pt x="256336" y="71070"/>
                </a:lnTo>
                <a:lnTo>
                  <a:pt x="225600" y="33508"/>
                </a:lnTo>
                <a:lnTo>
                  <a:pt x="222461" y="31521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4571" y="2530652"/>
            <a:ext cx="96520" cy="66675"/>
          </a:xfrm>
          <a:custGeom>
            <a:avLst/>
            <a:gdLst/>
            <a:ahLst/>
            <a:cxnLst/>
            <a:rect l="l" t="t" r="r" b="b"/>
            <a:pathLst>
              <a:path w="96520" h="66675">
                <a:moveTo>
                  <a:pt x="89103" y="0"/>
                </a:moveTo>
                <a:lnTo>
                  <a:pt x="80403" y="0"/>
                </a:lnTo>
                <a:lnTo>
                  <a:pt x="62528" y="1124"/>
                </a:lnTo>
                <a:lnTo>
                  <a:pt x="45318" y="4403"/>
                </a:lnTo>
                <a:lnTo>
                  <a:pt x="28906" y="9697"/>
                </a:lnTo>
                <a:lnTo>
                  <a:pt x="13423" y="16865"/>
                </a:lnTo>
                <a:lnTo>
                  <a:pt x="11208" y="29887"/>
                </a:lnTo>
                <a:lnTo>
                  <a:pt x="8216" y="42527"/>
                </a:lnTo>
                <a:lnTo>
                  <a:pt x="4472" y="54750"/>
                </a:lnTo>
                <a:lnTo>
                  <a:pt x="0" y="66522"/>
                </a:lnTo>
                <a:lnTo>
                  <a:pt x="16606" y="51995"/>
                </a:lnTo>
                <a:lnTo>
                  <a:pt x="35867" y="40974"/>
                </a:lnTo>
                <a:lnTo>
                  <a:pt x="57296" y="33981"/>
                </a:lnTo>
                <a:lnTo>
                  <a:pt x="80403" y="31534"/>
                </a:lnTo>
                <a:lnTo>
                  <a:pt x="89103" y="31534"/>
                </a:lnTo>
                <a:lnTo>
                  <a:pt x="96151" y="24498"/>
                </a:lnTo>
                <a:lnTo>
                  <a:pt x="96151" y="7035"/>
                </a:lnTo>
                <a:lnTo>
                  <a:pt x="89103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2618" y="2530652"/>
            <a:ext cx="375285" cy="189230"/>
          </a:xfrm>
          <a:custGeom>
            <a:avLst/>
            <a:gdLst/>
            <a:ahLst/>
            <a:cxnLst/>
            <a:rect l="l" t="t" r="r" b="b"/>
            <a:pathLst>
              <a:path w="375285" h="189230">
                <a:moveTo>
                  <a:pt x="233057" y="0"/>
                </a:moveTo>
                <a:lnTo>
                  <a:pt x="224332" y="0"/>
                </a:lnTo>
                <a:lnTo>
                  <a:pt x="217284" y="7048"/>
                </a:lnTo>
                <a:lnTo>
                  <a:pt x="217284" y="24510"/>
                </a:lnTo>
                <a:lnTo>
                  <a:pt x="224332" y="31534"/>
                </a:lnTo>
                <a:lnTo>
                  <a:pt x="233057" y="31534"/>
                </a:lnTo>
                <a:lnTo>
                  <a:pt x="275963" y="40219"/>
                </a:lnTo>
                <a:lnTo>
                  <a:pt x="311045" y="63892"/>
                </a:lnTo>
                <a:lnTo>
                  <a:pt x="334720" y="98972"/>
                </a:lnTo>
                <a:lnTo>
                  <a:pt x="343408" y="141884"/>
                </a:lnTo>
                <a:lnTo>
                  <a:pt x="343408" y="150558"/>
                </a:lnTo>
                <a:lnTo>
                  <a:pt x="336321" y="157657"/>
                </a:lnTo>
                <a:lnTo>
                  <a:pt x="0" y="157657"/>
                </a:lnTo>
                <a:lnTo>
                  <a:pt x="8689" y="164608"/>
                </a:lnTo>
                <a:lnTo>
                  <a:pt x="16805" y="172199"/>
                </a:lnTo>
                <a:lnTo>
                  <a:pt x="24306" y="180399"/>
                </a:lnTo>
                <a:lnTo>
                  <a:pt x="31153" y="189179"/>
                </a:lnTo>
                <a:lnTo>
                  <a:pt x="327647" y="189179"/>
                </a:lnTo>
                <a:lnTo>
                  <a:pt x="346029" y="185457"/>
                </a:lnTo>
                <a:lnTo>
                  <a:pt x="361061" y="175313"/>
                </a:lnTo>
                <a:lnTo>
                  <a:pt x="371206" y="160279"/>
                </a:lnTo>
                <a:lnTo>
                  <a:pt x="374929" y="141884"/>
                </a:lnTo>
                <a:lnTo>
                  <a:pt x="367686" y="97087"/>
                </a:lnTo>
                <a:lnTo>
                  <a:pt x="347525" y="58144"/>
                </a:lnTo>
                <a:lnTo>
                  <a:pt x="316798" y="27412"/>
                </a:lnTo>
                <a:lnTo>
                  <a:pt x="277858" y="7245"/>
                </a:lnTo>
                <a:lnTo>
                  <a:pt x="233057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3441" y="2215362"/>
            <a:ext cx="283845" cy="347345"/>
          </a:xfrm>
          <a:custGeom>
            <a:avLst/>
            <a:gdLst/>
            <a:ahLst/>
            <a:cxnLst/>
            <a:rect l="l" t="t" r="r" b="b"/>
            <a:pathLst>
              <a:path w="283845" h="347344">
                <a:moveTo>
                  <a:pt x="141884" y="0"/>
                </a:moveTo>
                <a:lnTo>
                  <a:pt x="97092" y="8857"/>
                </a:lnTo>
                <a:lnTo>
                  <a:pt x="58150" y="33508"/>
                </a:lnTo>
                <a:lnTo>
                  <a:pt x="27416" y="71070"/>
                </a:lnTo>
                <a:lnTo>
                  <a:pt x="7246" y="118663"/>
                </a:lnTo>
                <a:lnTo>
                  <a:pt x="0" y="173405"/>
                </a:lnTo>
                <a:lnTo>
                  <a:pt x="7243" y="228158"/>
                </a:lnTo>
                <a:lnTo>
                  <a:pt x="27405" y="275756"/>
                </a:lnTo>
                <a:lnTo>
                  <a:pt x="58133" y="313319"/>
                </a:lnTo>
                <a:lnTo>
                  <a:pt x="97077" y="337968"/>
                </a:lnTo>
                <a:lnTo>
                  <a:pt x="141884" y="346824"/>
                </a:lnTo>
                <a:lnTo>
                  <a:pt x="186678" y="337968"/>
                </a:lnTo>
                <a:lnTo>
                  <a:pt x="222501" y="315290"/>
                </a:lnTo>
                <a:lnTo>
                  <a:pt x="141884" y="315290"/>
                </a:lnTo>
                <a:lnTo>
                  <a:pt x="98960" y="304122"/>
                </a:lnTo>
                <a:lnTo>
                  <a:pt x="63876" y="273684"/>
                </a:lnTo>
                <a:lnTo>
                  <a:pt x="40205" y="228579"/>
                </a:lnTo>
                <a:lnTo>
                  <a:pt x="31521" y="173405"/>
                </a:lnTo>
                <a:lnTo>
                  <a:pt x="40205" y="118242"/>
                </a:lnTo>
                <a:lnTo>
                  <a:pt x="63876" y="73136"/>
                </a:lnTo>
                <a:lnTo>
                  <a:pt x="98960" y="42693"/>
                </a:lnTo>
                <a:lnTo>
                  <a:pt x="141884" y="31521"/>
                </a:lnTo>
                <a:lnTo>
                  <a:pt x="223276" y="31521"/>
                </a:lnTo>
                <a:lnTo>
                  <a:pt x="221592" y="29794"/>
                </a:lnTo>
                <a:lnTo>
                  <a:pt x="197007" y="13457"/>
                </a:lnTo>
                <a:lnTo>
                  <a:pt x="170228" y="3418"/>
                </a:lnTo>
                <a:lnTo>
                  <a:pt x="141884" y="0"/>
                </a:lnTo>
                <a:close/>
              </a:path>
              <a:path w="283845" h="347344">
                <a:moveTo>
                  <a:pt x="223276" y="31521"/>
                </a:moveTo>
                <a:lnTo>
                  <a:pt x="141884" y="31521"/>
                </a:lnTo>
                <a:lnTo>
                  <a:pt x="184797" y="42693"/>
                </a:lnTo>
                <a:lnTo>
                  <a:pt x="219883" y="73136"/>
                </a:lnTo>
                <a:lnTo>
                  <a:pt x="243559" y="118242"/>
                </a:lnTo>
                <a:lnTo>
                  <a:pt x="252247" y="173405"/>
                </a:lnTo>
                <a:lnTo>
                  <a:pt x="243545" y="228579"/>
                </a:lnTo>
                <a:lnTo>
                  <a:pt x="219863" y="273684"/>
                </a:lnTo>
                <a:lnTo>
                  <a:pt x="184783" y="304122"/>
                </a:lnTo>
                <a:lnTo>
                  <a:pt x="141884" y="315290"/>
                </a:lnTo>
                <a:lnTo>
                  <a:pt x="222501" y="315290"/>
                </a:lnTo>
                <a:lnTo>
                  <a:pt x="225614" y="313319"/>
                </a:lnTo>
                <a:lnTo>
                  <a:pt x="256339" y="275756"/>
                </a:lnTo>
                <a:lnTo>
                  <a:pt x="276500" y="228158"/>
                </a:lnTo>
                <a:lnTo>
                  <a:pt x="283743" y="173405"/>
                </a:lnTo>
                <a:lnTo>
                  <a:pt x="281097" y="139765"/>
                </a:lnTo>
                <a:lnTo>
                  <a:pt x="273323" y="107832"/>
                </a:lnTo>
                <a:lnTo>
                  <a:pt x="260661" y="78361"/>
                </a:lnTo>
                <a:lnTo>
                  <a:pt x="243357" y="52108"/>
                </a:lnTo>
                <a:lnTo>
                  <a:pt x="223276" y="31521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3000" dirty="0">
                <a:solidFill>
                  <a:srgbClr val="2895DA"/>
                </a:solidFill>
                <a:latin typeface="Gotham Book"/>
                <a:cs typeface="Gotham Book"/>
              </a:rPr>
              <a:t>EQUIPO</a:t>
            </a:r>
            <a:endParaRPr lang="es-ES" sz="30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295400" y="3886200"/>
            <a:ext cx="7371080" cy="2054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Destacar los integrantes claves de tu equipo, su experiencia previa y áreas de conocimiento.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2895DA"/>
              </a:solidFill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 </a:t>
            </a:r>
            <a:r>
              <a:rPr lang="es-ES_tradnl" dirty="0">
                <a:latin typeface="Gotham Light"/>
                <a:cs typeface="Gotham Light"/>
              </a:rPr>
              <a:t>¿Cuáles son las habilidades más importantes para construir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tu negocio? ¿Las tienes en tu equipo?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 Intro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2" r="10837"/>
          <a:stretch/>
        </p:blipFill>
        <p:spPr>
          <a:xfrm>
            <a:off x="1" y="381001"/>
            <a:ext cx="10058400" cy="71627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1884" y="2038502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884" y="2584005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84" y="312950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884" y="367501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1884" y="422051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1884" y="476601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1884" y="5311533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884" y="5857036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84" y="6402539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uadroTexto 12"/>
          <p:cNvSpPr txBox="1"/>
          <p:nvPr/>
        </p:nvSpPr>
        <p:spPr>
          <a:xfrm>
            <a:off x="0" y="617519"/>
            <a:ext cx="1005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3000" dirty="0">
                <a:solidFill>
                  <a:srgbClr val="2895DA"/>
                </a:solidFill>
                <a:latin typeface="Gotham Book"/>
                <a:cs typeface="Gotham Book"/>
              </a:rPr>
              <a:t>EQUIPO</a:t>
            </a:r>
            <a:endParaRPr lang="es-ES" sz="30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27500" y="1709813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6"/>
                </a:lnTo>
                <a:lnTo>
                  <a:pt x="1569106" y="882573"/>
                </a:lnTo>
                <a:lnTo>
                  <a:pt x="1562114" y="928937"/>
                </a:lnTo>
                <a:lnTo>
                  <a:pt x="1552466" y="974376"/>
                </a:lnTo>
                <a:lnTo>
                  <a:pt x="1540247" y="1018808"/>
                </a:lnTo>
                <a:lnTo>
                  <a:pt x="1525538" y="1062151"/>
                </a:lnTo>
                <a:lnTo>
                  <a:pt x="1508422" y="1104321"/>
                </a:lnTo>
                <a:lnTo>
                  <a:pt x="1488981" y="1145238"/>
                </a:lnTo>
                <a:lnTo>
                  <a:pt x="1467297" y="1184817"/>
                </a:lnTo>
                <a:lnTo>
                  <a:pt x="1443453" y="1222978"/>
                </a:lnTo>
                <a:lnTo>
                  <a:pt x="1417532" y="1259637"/>
                </a:lnTo>
                <a:lnTo>
                  <a:pt x="1389614" y="1294713"/>
                </a:lnTo>
                <a:lnTo>
                  <a:pt x="1359784" y="1328123"/>
                </a:lnTo>
                <a:lnTo>
                  <a:pt x="1328123" y="1359784"/>
                </a:lnTo>
                <a:lnTo>
                  <a:pt x="1294713" y="1389614"/>
                </a:lnTo>
                <a:lnTo>
                  <a:pt x="1259637" y="1417532"/>
                </a:lnTo>
                <a:lnTo>
                  <a:pt x="1222978" y="1443453"/>
                </a:lnTo>
                <a:lnTo>
                  <a:pt x="1184817" y="1467297"/>
                </a:lnTo>
                <a:lnTo>
                  <a:pt x="1145238" y="1488981"/>
                </a:lnTo>
                <a:lnTo>
                  <a:pt x="1104321" y="1508422"/>
                </a:lnTo>
                <a:lnTo>
                  <a:pt x="1062151" y="1525538"/>
                </a:lnTo>
                <a:lnTo>
                  <a:pt x="1018808" y="1540247"/>
                </a:lnTo>
                <a:lnTo>
                  <a:pt x="974376" y="1552466"/>
                </a:lnTo>
                <a:lnTo>
                  <a:pt x="928937" y="1562114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4"/>
                </a:lnTo>
                <a:lnTo>
                  <a:pt x="600423" y="1552466"/>
                </a:lnTo>
                <a:lnTo>
                  <a:pt x="555991" y="1540247"/>
                </a:lnTo>
                <a:lnTo>
                  <a:pt x="512648" y="1525538"/>
                </a:lnTo>
                <a:lnTo>
                  <a:pt x="470478" y="1508422"/>
                </a:lnTo>
                <a:lnTo>
                  <a:pt x="429561" y="1488981"/>
                </a:lnTo>
                <a:lnTo>
                  <a:pt x="389982" y="1467297"/>
                </a:lnTo>
                <a:lnTo>
                  <a:pt x="351821" y="1443453"/>
                </a:lnTo>
                <a:lnTo>
                  <a:pt x="315162" y="1417532"/>
                </a:lnTo>
                <a:lnTo>
                  <a:pt x="280086" y="1389614"/>
                </a:lnTo>
                <a:lnTo>
                  <a:pt x="246676" y="1359784"/>
                </a:lnTo>
                <a:lnTo>
                  <a:pt x="215015" y="1328123"/>
                </a:lnTo>
                <a:lnTo>
                  <a:pt x="185185" y="1294713"/>
                </a:lnTo>
                <a:lnTo>
                  <a:pt x="157267" y="1259637"/>
                </a:lnTo>
                <a:lnTo>
                  <a:pt x="131346" y="1222978"/>
                </a:lnTo>
                <a:lnTo>
                  <a:pt x="107502" y="1184817"/>
                </a:lnTo>
                <a:lnTo>
                  <a:pt x="85818" y="1145238"/>
                </a:lnTo>
                <a:lnTo>
                  <a:pt x="66377" y="1104321"/>
                </a:lnTo>
                <a:lnTo>
                  <a:pt x="49261" y="1062151"/>
                </a:lnTo>
                <a:lnTo>
                  <a:pt x="34552" y="1018808"/>
                </a:lnTo>
                <a:lnTo>
                  <a:pt x="22333" y="974376"/>
                </a:lnTo>
                <a:lnTo>
                  <a:pt x="12685" y="928937"/>
                </a:lnTo>
                <a:lnTo>
                  <a:pt x="5693" y="882573"/>
                </a:lnTo>
                <a:lnTo>
                  <a:pt x="1437" y="835366"/>
                </a:lnTo>
                <a:lnTo>
                  <a:pt x="0" y="787400"/>
                </a:lnTo>
                <a:lnTo>
                  <a:pt x="1437" y="739435"/>
                </a:lnTo>
                <a:lnTo>
                  <a:pt x="5693" y="692231"/>
                </a:lnTo>
                <a:lnTo>
                  <a:pt x="12685" y="645869"/>
                </a:lnTo>
                <a:lnTo>
                  <a:pt x="22333" y="600431"/>
                </a:lnTo>
                <a:lnTo>
                  <a:pt x="34552" y="556000"/>
                </a:lnTo>
                <a:lnTo>
                  <a:pt x="49261" y="512659"/>
                </a:lnTo>
                <a:lnTo>
                  <a:pt x="66377" y="470489"/>
                </a:lnTo>
                <a:lnTo>
                  <a:pt x="85818" y="429573"/>
                </a:lnTo>
                <a:lnTo>
                  <a:pt x="107502" y="389993"/>
                </a:lnTo>
                <a:lnTo>
                  <a:pt x="131346" y="351832"/>
                </a:lnTo>
                <a:lnTo>
                  <a:pt x="157267" y="315172"/>
                </a:lnTo>
                <a:lnTo>
                  <a:pt x="185185" y="280096"/>
                </a:lnTo>
                <a:lnTo>
                  <a:pt x="215015" y="246686"/>
                </a:lnTo>
                <a:lnTo>
                  <a:pt x="246676" y="215024"/>
                </a:lnTo>
                <a:lnTo>
                  <a:pt x="280086" y="185193"/>
                </a:lnTo>
                <a:lnTo>
                  <a:pt x="315162" y="157275"/>
                </a:lnTo>
                <a:lnTo>
                  <a:pt x="351821" y="131352"/>
                </a:lnTo>
                <a:lnTo>
                  <a:pt x="389982" y="107507"/>
                </a:lnTo>
                <a:lnTo>
                  <a:pt x="429561" y="85823"/>
                </a:lnTo>
                <a:lnTo>
                  <a:pt x="470478" y="66381"/>
                </a:lnTo>
                <a:lnTo>
                  <a:pt x="512648" y="49264"/>
                </a:lnTo>
                <a:lnTo>
                  <a:pt x="555991" y="34554"/>
                </a:lnTo>
                <a:lnTo>
                  <a:pt x="600423" y="22334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4"/>
                </a:lnTo>
                <a:lnTo>
                  <a:pt x="1018808" y="34554"/>
                </a:lnTo>
                <a:lnTo>
                  <a:pt x="1062151" y="49264"/>
                </a:lnTo>
                <a:lnTo>
                  <a:pt x="1104321" y="66381"/>
                </a:lnTo>
                <a:lnTo>
                  <a:pt x="1145238" y="85823"/>
                </a:lnTo>
                <a:lnTo>
                  <a:pt x="1184817" y="107507"/>
                </a:lnTo>
                <a:lnTo>
                  <a:pt x="1222978" y="131352"/>
                </a:lnTo>
                <a:lnTo>
                  <a:pt x="1259637" y="157275"/>
                </a:lnTo>
                <a:lnTo>
                  <a:pt x="1294713" y="185193"/>
                </a:lnTo>
                <a:lnTo>
                  <a:pt x="1328123" y="215024"/>
                </a:lnTo>
                <a:lnTo>
                  <a:pt x="1359784" y="246686"/>
                </a:lnTo>
                <a:lnTo>
                  <a:pt x="1389614" y="280096"/>
                </a:lnTo>
                <a:lnTo>
                  <a:pt x="1417532" y="315172"/>
                </a:lnTo>
                <a:lnTo>
                  <a:pt x="1443453" y="351832"/>
                </a:lnTo>
                <a:lnTo>
                  <a:pt x="1467297" y="389993"/>
                </a:lnTo>
                <a:lnTo>
                  <a:pt x="1488981" y="429573"/>
                </a:lnTo>
                <a:lnTo>
                  <a:pt x="1508422" y="470489"/>
                </a:lnTo>
                <a:lnTo>
                  <a:pt x="1525538" y="512659"/>
                </a:lnTo>
                <a:lnTo>
                  <a:pt x="1540247" y="556000"/>
                </a:lnTo>
                <a:lnTo>
                  <a:pt x="1552466" y="600431"/>
                </a:lnTo>
                <a:lnTo>
                  <a:pt x="1562114" y="645869"/>
                </a:lnTo>
                <a:lnTo>
                  <a:pt x="1569106" y="692231"/>
                </a:lnTo>
                <a:lnTo>
                  <a:pt x="1573362" y="739435"/>
                </a:lnTo>
                <a:lnTo>
                  <a:pt x="1574800" y="787400"/>
                </a:lnTo>
                <a:close/>
              </a:path>
            </a:pathLst>
          </a:custGeom>
          <a:ln w="508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1011" y="2084873"/>
            <a:ext cx="873125" cy="873125"/>
          </a:xfrm>
          <a:custGeom>
            <a:avLst/>
            <a:gdLst/>
            <a:ahLst/>
            <a:cxnLst/>
            <a:rect l="l" t="t" r="r" b="b"/>
            <a:pathLst>
              <a:path w="873125" h="873125">
                <a:moveTo>
                  <a:pt x="546291" y="0"/>
                </a:moveTo>
                <a:lnTo>
                  <a:pt x="506746" y="15960"/>
                </a:lnTo>
                <a:lnTo>
                  <a:pt x="482320" y="67427"/>
                </a:lnTo>
                <a:lnTo>
                  <a:pt x="467858" y="94766"/>
                </a:lnTo>
                <a:lnTo>
                  <a:pt x="427942" y="144827"/>
                </a:lnTo>
                <a:lnTo>
                  <a:pt x="394023" y="174745"/>
                </a:lnTo>
                <a:lnTo>
                  <a:pt x="356222" y="201942"/>
                </a:lnTo>
                <a:lnTo>
                  <a:pt x="315435" y="227545"/>
                </a:lnTo>
                <a:lnTo>
                  <a:pt x="226139" y="280000"/>
                </a:lnTo>
                <a:lnTo>
                  <a:pt x="180187" y="309110"/>
                </a:lnTo>
                <a:lnTo>
                  <a:pt x="135984" y="341289"/>
                </a:lnTo>
                <a:lnTo>
                  <a:pt x="94809" y="377822"/>
                </a:lnTo>
                <a:lnTo>
                  <a:pt x="64152" y="412173"/>
                </a:lnTo>
                <a:lnTo>
                  <a:pt x="38617" y="448673"/>
                </a:lnTo>
                <a:lnTo>
                  <a:pt x="18074" y="487591"/>
                </a:lnTo>
                <a:lnTo>
                  <a:pt x="2391" y="529193"/>
                </a:lnTo>
                <a:lnTo>
                  <a:pt x="0" y="543866"/>
                </a:lnTo>
                <a:lnTo>
                  <a:pt x="1616" y="558403"/>
                </a:lnTo>
                <a:lnTo>
                  <a:pt x="288661" y="856586"/>
                </a:lnTo>
                <a:lnTo>
                  <a:pt x="326314" y="872520"/>
                </a:lnTo>
                <a:lnTo>
                  <a:pt x="340300" y="870975"/>
                </a:lnTo>
                <a:lnTo>
                  <a:pt x="373883" y="846240"/>
                </a:lnTo>
                <a:lnTo>
                  <a:pt x="385418" y="817978"/>
                </a:lnTo>
                <a:lnTo>
                  <a:pt x="327282" y="817978"/>
                </a:lnTo>
                <a:lnTo>
                  <a:pt x="54626" y="545309"/>
                </a:lnTo>
                <a:lnTo>
                  <a:pt x="70873" y="503656"/>
                </a:lnTo>
                <a:lnTo>
                  <a:pt x="91852" y="466799"/>
                </a:lnTo>
                <a:lnTo>
                  <a:pt x="116933" y="434096"/>
                </a:lnTo>
                <a:lnTo>
                  <a:pt x="145483" y="404910"/>
                </a:lnTo>
                <a:lnTo>
                  <a:pt x="176873" y="378601"/>
                </a:lnTo>
                <a:lnTo>
                  <a:pt x="210470" y="354530"/>
                </a:lnTo>
                <a:lnTo>
                  <a:pt x="245646" y="332057"/>
                </a:lnTo>
                <a:lnTo>
                  <a:pt x="281768" y="310542"/>
                </a:lnTo>
                <a:lnTo>
                  <a:pt x="318205" y="289348"/>
                </a:lnTo>
                <a:lnTo>
                  <a:pt x="354328" y="267834"/>
                </a:lnTo>
                <a:lnTo>
                  <a:pt x="389504" y="245360"/>
                </a:lnTo>
                <a:lnTo>
                  <a:pt x="423104" y="221289"/>
                </a:lnTo>
                <a:lnTo>
                  <a:pt x="454496" y="194980"/>
                </a:lnTo>
                <a:lnTo>
                  <a:pt x="483048" y="165794"/>
                </a:lnTo>
                <a:lnTo>
                  <a:pt x="508132" y="133092"/>
                </a:lnTo>
                <a:lnTo>
                  <a:pt x="529115" y="96234"/>
                </a:lnTo>
                <a:lnTo>
                  <a:pt x="545366" y="54581"/>
                </a:lnTo>
                <a:lnTo>
                  <a:pt x="622586" y="54581"/>
                </a:lnTo>
                <a:lnTo>
                  <a:pt x="583962" y="15960"/>
                </a:lnTo>
                <a:lnTo>
                  <a:pt x="572773" y="7338"/>
                </a:lnTo>
                <a:lnTo>
                  <a:pt x="559995" y="1970"/>
                </a:lnTo>
                <a:lnTo>
                  <a:pt x="546291" y="0"/>
                </a:lnTo>
                <a:close/>
              </a:path>
              <a:path w="873125" h="873125">
                <a:moveTo>
                  <a:pt x="622586" y="54581"/>
                </a:moveTo>
                <a:lnTo>
                  <a:pt x="545366" y="54581"/>
                </a:lnTo>
                <a:lnTo>
                  <a:pt x="818023" y="327225"/>
                </a:lnTo>
                <a:lnTo>
                  <a:pt x="801772" y="368860"/>
                </a:lnTo>
                <a:lnTo>
                  <a:pt x="780787" y="405704"/>
                </a:lnTo>
                <a:lnTo>
                  <a:pt x="755700" y="438398"/>
                </a:lnTo>
                <a:lnTo>
                  <a:pt x="727141" y="467578"/>
                </a:lnTo>
                <a:lnTo>
                  <a:pt x="695742" y="493885"/>
                </a:lnTo>
                <a:lnTo>
                  <a:pt x="662136" y="517958"/>
                </a:lnTo>
                <a:lnTo>
                  <a:pt x="626952" y="540434"/>
                </a:lnTo>
                <a:lnTo>
                  <a:pt x="590822" y="561953"/>
                </a:lnTo>
                <a:lnTo>
                  <a:pt x="554378" y="583155"/>
                </a:lnTo>
                <a:lnTo>
                  <a:pt x="518252" y="604677"/>
                </a:lnTo>
                <a:lnTo>
                  <a:pt x="483074" y="627158"/>
                </a:lnTo>
                <a:lnTo>
                  <a:pt x="449475" y="651238"/>
                </a:lnTo>
                <a:lnTo>
                  <a:pt x="418089" y="677556"/>
                </a:lnTo>
                <a:lnTo>
                  <a:pt x="389544" y="706750"/>
                </a:lnTo>
                <a:lnTo>
                  <a:pt x="364474" y="739459"/>
                </a:lnTo>
                <a:lnTo>
                  <a:pt x="343510" y="776322"/>
                </a:lnTo>
                <a:lnTo>
                  <a:pt x="327282" y="817978"/>
                </a:lnTo>
                <a:lnTo>
                  <a:pt x="385418" y="817978"/>
                </a:lnTo>
                <a:lnTo>
                  <a:pt x="390316" y="805000"/>
                </a:lnTo>
                <a:lnTo>
                  <a:pt x="404782" y="777694"/>
                </a:lnTo>
                <a:lnTo>
                  <a:pt x="444706" y="727580"/>
                </a:lnTo>
                <a:lnTo>
                  <a:pt x="478588" y="697734"/>
                </a:lnTo>
                <a:lnTo>
                  <a:pt x="516353" y="670563"/>
                </a:lnTo>
                <a:lnTo>
                  <a:pt x="557138" y="644944"/>
                </a:lnTo>
                <a:lnTo>
                  <a:pt x="646498" y="592437"/>
                </a:lnTo>
                <a:lnTo>
                  <a:pt x="692442" y="563353"/>
                </a:lnTo>
                <a:lnTo>
                  <a:pt x="736638" y="531178"/>
                </a:lnTo>
                <a:lnTo>
                  <a:pt x="777815" y="494585"/>
                </a:lnTo>
                <a:lnTo>
                  <a:pt x="808453" y="460320"/>
                </a:lnTo>
                <a:lnTo>
                  <a:pt x="833957" y="423857"/>
                </a:lnTo>
                <a:lnTo>
                  <a:pt x="854490" y="384945"/>
                </a:lnTo>
                <a:lnTo>
                  <a:pt x="870220" y="343328"/>
                </a:lnTo>
                <a:lnTo>
                  <a:pt x="872570" y="328590"/>
                </a:lnTo>
                <a:lnTo>
                  <a:pt x="870966" y="314029"/>
                </a:lnTo>
                <a:lnTo>
                  <a:pt x="865594" y="300441"/>
                </a:lnTo>
                <a:lnTo>
                  <a:pt x="856643" y="288617"/>
                </a:lnTo>
                <a:lnTo>
                  <a:pt x="622586" y="54581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8373" y="2393562"/>
            <a:ext cx="236220" cy="245110"/>
          </a:xfrm>
          <a:custGeom>
            <a:avLst/>
            <a:gdLst/>
            <a:ahLst/>
            <a:cxnLst/>
            <a:rect l="l" t="t" r="r" b="b"/>
            <a:pathLst>
              <a:path w="236220" h="245110">
                <a:moveTo>
                  <a:pt x="100319" y="190963"/>
                </a:moveTo>
                <a:lnTo>
                  <a:pt x="96470" y="192817"/>
                </a:lnTo>
                <a:lnTo>
                  <a:pt x="87542" y="200412"/>
                </a:lnTo>
                <a:lnTo>
                  <a:pt x="85396" y="204920"/>
                </a:lnTo>
                <a:lnTo>
                  <a:pt x="85396" y="215195"/>
                </a:lnTo>
                <a:lnTo>
                  <a:pt x="87669" y="220249"/>
                </a:lnTo>
                <a:lnTo>
                  <a:pt x="92356" y="225571"/>
                </a:lnTo>
                <a:lnTo>
                  <a:pt x="96839" y="230765"/>
                </a:lnTo>
                <a:lnTo>
                  <a:pt x="134799" y="244887"/>
                </a:lnTo>
                <a:lnTo>
                  <a:pt x="141688" y="244922"/>
                </a:lnTo>
                <a:lnTo>
                  <a:pt x="148764" y="244209"/>
                </a:lnTo>
                <a:lnTo>
                  <a:pt x="185967" y="226916"/>
                </a:lnTo>
                <a:lnTo>
                  <a:pt x="193384" y="220122"/>
                </a:lnTo>
                <a:lnTo>
                  <a:pt x="224247" y="220122"/>
                </a:lnTo>
                <a:lnTo>
                  <a:pt x="223610" y="218916"/>
                </a:lnTo>
                <a:lnTo>
                  <a:pt x="221731" y="217328"/>
                </a:lnTo>
                <a:lnTo>
                  <a:pt x="216943" y="213455"/>
                </a:lnTo>
                <a:lnTo>
                  <a:pt x="212155" y="209467"/>
                </a:lnTo>
                <a:lnTo>
                  <a:pt x="209754" y="207333"/>
                </a:lnTo>
                <a:lnTo>
                  <a:pt x="146521" y="207333"/>
                </a:lnTo>
                <a:lnTo>
                  <a:pt x="141733" y="207194"/>
                </a:lnTo>
                <a:lnTo>
                  <a:pt x="122048" y="197758"/>
                </a:lnTo>
                <a:lnTo>
                  <a:pt x="118568" y="195624"/>
                </a:lnTo>
                <a:lnTo>
                  <a:pt x="111380" y="192144"/>
                </a:lnTo>
                <a:lnTo>
                  <a:pt x="107786" y="191090"/>
                </a:lnTo>
                <a:lnTo>
                  <a:pt x="100319" y="190963"/>
                </a:lnTo>
                <a:close/>
              </a:path>
              <a:path w="236220" h="245110">
                <a:moveTo>
                  <a:pt x="224247" y="220122"/>
                </a:moveTo>
                <a:lnTo>
                  <a:pt x="193384" y="220122"/>
                </a:lnTo>
                <a:lnTo>
                  <a:pt x="198172" y="224770"/>
                </a:lnTo>
                <a:lnTo>
                  <a:pt x="202985" y="229152"/>
                </a:lnTo>
                <a:lnTo>
                  <a:pt x="207773" y="233419"/>
                </a:lnTo>
                <a:lnTo>
                  <a:pt x="209754" y="235159"/>
                </a:lnTo>
                <a:lnTo>
                  <a:pt x="212155" y="236099"/>
                </a:lnTo>
                <a:lnTo>
                  <a:pt x="215215" y="235832"/>
                </a:lnTo>
                <a:lnTo>
                  <a:pt x="218009" y="235705"/>
                </a:lnTo>
                <a:lnTo>
                  <a:pt x="220537" y="234359"/>
                </a:lnTo>
                <a:lnTo>
                  <a:pt x="224537" y="229571"/>
                </a:lnTo>
                <a:lnTo>
                  <a:pt x="225464" y="226777"/>
                </a:lnTo>
                <a:lnTo>
                  <a:pt x="225071" y="223970"/>
                </a:lnTo>
                <a:lnTo>
                  <a:pt x="224804" y="221176"/>
                </a:lnTo>
                <a:lnTo>
                  <a:pt x="224247" y="220122"/>
                </a:lnTo>
                <a:close/>
              </a:path>
              <a:path w="236220" h="245110">
                <a:moveTo>
                  <a:pt x="145723" y="141839"/>
                </a:moveTo>
                <a:lnTo>
                  <a:pt x="121502" y="141839"/>
                </a:lnTo>
                <a:lnTo>
                  <a:pt x="133573" y="155770"/>
                </a:lnTo>
                <a:lnTo>
                  <a:pt x="145648" y="169540"/>
                </a:lnTo>
                <a:lnTo>
                  <a:pt x="157728" y="183036"/>
                </a:lnTo>
                <a:lnTo>
                  <a:pt x="169813" y="196145"/>
                </a:lnTo>
                <a:lnTo>
                  <a:pt x="163031" y="201872"/>
                </a:lnTo>
                <a:lnTo>
                  <a:pt x="157037" y="205212"/>
                </a:lnTo>
                <a:lnTo>
                  <a:pt x="146521" y="207333"/>
                </a:lnTo>
                <a:lnTo>
                  <a:pt x="209754" y="207333"/>
                </a:lnTo>
                <a:lnTo>
                  <a:pt x="207367" y="205212"/>
                </a:lnTo>
                <a:lnTo>
                  <a:pt x="213155" y="197627"/>
                </a:lnTo>
                <a:lnTo>
                  <a:pt x="218346" y="189893"/>
                </a:lnTo>
                <a:lnTo>
                  <a:pt x="222564" y="182695"/>
                </a:lnTo>
                <a:lnTo>
                  <a:pt x="183669" y="182695"/>
                </a:lnTo>
                <a:lnTo>
                  <a:pt x="172184" y="170854"/>
                </a:lnTo>
                <a:lnTo>
                  <a:pt x="160713" y="158551"/>
                </a:lnTo>
                <a:lnTo>
                  <a:pt x="149271" y="145875"/>
                </a:lnTo>
                <a:lnTo>
                  <a:pt x="145723" y="141839"/>
                </a:lnTo>
                <a:close/>
              </a:path>
              <a:path w="236220" h="245110">
                <a:moveTo>
                  <a:pt x="233734" y="122916"/>
                </a:moveTo>
                <a:lnTo>
                  <a:pt x="168098" y="122916"/>
                </a:lnTo>
                <a:lnTo>
                  <a:pt x="172480" y="123196"/>
                </a:lnTo>
                <a:lnTo>
                  <a:pt x="181395" y="125329"/>
                </a:lnTo>
                <a:lnTo>
                  <a:pt x="185663" y="127730"/>
                </a:lnTo>
                <a:lnTo>
                  <a:pt x="189523" y="131578"/>
                </a:lnTo>
                <a:lnTo>
                  <a:pt x="193384" y="135299"/>
                </a:lnTo>
                <a:lnTo>
                  <a:pt x="195784" y="139287"/>
                </a:lnTo>
                <a:lnTo>
                  <a:pt x="196699" y="143681"/>
                </a:lnTo>
                <a:lnTo>
                  <a:pt x="197778" y="148101"/>
                </a:lnTo>
                <a:lnTo>
                  <a:pt x="197918" y="152482"/>
                </a:lnTo>
                <a:lnTo>
                  <a:pt x="196305" y="161524"/>
                </a:lnTo>
                <a:lnTo>
                  <a:pt x="194718" y="166058"/>
                </a:lnTo>
                <a:lnTo>
                  <a:pt x="192190" y="170592"/>
                </a:lnTo>
                <a:lnTo>
                  <a:pt x="189790" y="175101"/>
                </a:lnTo>
                <a:lnTo>
                  <a:pt x="186996" y="179254"/>
                </a:lnTo>
                <a:lnTo>
                  <a:pt x="183669" y="182695"/>
                </a:lnTo>
                <a:lnTo>
                  <a:pt x="222564" y="182695"/>
                </a:lnTo>
                <a:lnTo>
                  <a:pt x="235497" y="144900"/>
                </a:lnTo>
                <a:lnTo>
                  <a:pt x="235911" y="137310"/>
                </a:lnTo>
                <a:lnTo>
                  <a:pt x="235467" y="130727"/>
                </a:lnTo>
                <a:lnTo>
                  <a:pt x="234254" y="124467"/>
                </a:lnTo>
                <a:lnTo>
                  <a:pt x="233734" y="122916"/>
                </a:lnTo>
                <a:close/>
              </a:path>
              <a:path w="236220" h="245110">
                <a:moveTo>
                  <a:pt x="29999" y="17468"/>
                </a:moveTo>
                <a:lnTo>
                  <a:pt x="24182" y="17468"/>
                </a:lnTo>
                <a:lnTo>
                  <a:pt x="21604" y="18815"/>
                </a:lnTo>
                <a:lnTo>
                  <a:pt x="19648" y="21075"/>
                </a:lnTo>
                <a:lnTo>
                  <a:pt x="17642" y="23336"/>
                </a:lnTo>
                <a:lnTo>
                  <a:pt x="16702" y="26003"/>
                </a:lnTo>
                <a:lnTo>
                  <a:pt x="17095" y="28936"/>
                </a:lnTo>
                <a:lnTo>
                  <a:pt x="17337" y="31705"/>
                </a:lnTo>
                <a:lnTo>
                  <a:pt x="18556" y="33991"/>
                </a:lnTo>
                <a:lnTo>
                  <a:pt x="22302" y="37191"/>
                </a:lnTo>
                <a:lnTo>
                  <a:pt x="24182" y="38652"/>
                </a:lnTo>
                <a:lnTo>
                  <a:pt x="25871" y="40239"/>
                </a:lnTo>
                <a:lnTo>
                  <a:pt x="5503" y="75266"/>
                </a:lnTo>
                <a:lnTo>
                  <a:pt x="0" y="102426"/>
                </a:lnTo>
                <a:lnTo>
                  <a:pt x="17" y="105759"/>
                </a:lnTo>
                <a:lnTo>
                  <a:pt x="19381" y="144900"/>
                </a:lnTo>
                <a:lnTo>
                  <a:pt x="64911" y="159010"/>
                </a:lnTo>
                <a:lnTo>
                  <a:pt x="78265" y="157411"/>
                </a:lnTo>
                <a:lnTo>
                  <a:pt x="92149" y="154116"/>
                </a:lnTo>
                <a:lnTo>
                  <a:pt x="106563" y="148975"/>
                </a:lnTo>
                <a:lnTo>
                  <a:pt x="121502" y="141839"/>
                </a:lnTo>
                <a:lnTo>
                  <a:pt x="145723" y="141839"/>
                </a:lnTo>
                <a:lnTo>
                  <a:pt x="168098" y="122916"/>
                </a:lnTo>
                <a:lnTo>
                  <a:pt x="233734" y="122916"/>
                </a:lnTo>
                <a:lnTo>
                  <a:pt x="232259" y="118522"/>
                </a:lnTo>
                <a:lnTo>
                  <a:pt x="231236" y="116389"/>
                </a:lnTo>
                <a:lnTo>
                  <a:pt x="55856" y="116389"/>
                </a:lnTo>
                <a:lnTo>
                  <a:pt x="49188" y="113734"/>
                </a:lnTo>
                <a:lnTo>
                  <a:pt x="43334" y="108134"/>
                </a:lnTo>
                <a:lnTo>
                  <a:pt x="40806" y="105759"/>
                </a:lnTo>
                <a:lnTo>
                  <a:pt x="39066" y="102825"/>
                </a:lnTo>
                <a:lnTo>
                  <a:pt x="38000" y="99358"/>
                </a:lnTo>
                <a:lnTo>
                  <a:pt x="36831" y="95891"/>
                </a:lnTo>
                <a:lnTo>
                  <a:pt x="36454" y="92413"/>
                </a:lnTo>
                <a:lnTo>
                  <a:pt x="36476" y="91549"/>
                </a:lnTo>
                <a:lnTo>
                  <a:pt x="36958" y="87915"/>
                </a:lnTo>
                <a:lnTo>
                  <a:pt x="37187" y="83775"/>
                </a:lnTo>
                <a:lnTo>
                  <a:pt x="38536" y="79477"/>
                </a:lnTo>
                <a:lnTo>
                  <a:pt x="40703" y="75162"/>
                </a:lnTo>
                <a:lnTo>
                  <a:pt x="42661" y="70999"/>
                </a:lnTo>
                <a:lnTo>
                  <a:pt x="45582" y="66605"/>
                </a:lnTo>
                <a:lnTo>
                  <a:pt x="49480" y="62464"/>
                </a:lnTo>
                <a:lnTo>
                  <a:pt x="76029" y="62464"/>
                </a:lnTo>
                <a:lnTo>
                  <a:pt x="74422" y="60685"/>
                </a:lnTo>
                <a:lnTo>
                  <a:pt x="63438" y="48901"/>
                </a:lnTo>
                <a:lnTo>
                  <a:pt x="70105" y="43046"/>
                </a:lnTo>
                <a:lnTo>
                  <a:pt x="76506" y="39973"/>
                </a:lnTo>
                <a:lnTo>
                  <a:pt x="88863" y="39439"/>
                </a:lnTo>
                <a:lnTo>
                  <a:pt x="132039" y="39439"/>
                </a:lnTo>
                <a:lnTo>
                  <a:pt x="133072" y="38512"/>
                </a:lnTo>
                <a:lnTo>
                  <a:pt x="135332" y="34118"/>
                </a:lnTo>
                <a:lnTo>
                  <a:pt x="135768" y="25203"/>
                </a:lnTo>
                <a:lnTo>
                  <a:pt x="39765" y="25203"/>
                </a:lnTo>
                <a:lnTo>
                  <a:pt x="38000" y="23463"/>
                </a:lnTo>
                <a:lnTo>
                  <a:pt x="36145" y="21875"/>
                </a:lnTo>
                <a:lnTo>
                  <a:pt x="34406" y="20123"/>
                </a:lnTo>
                <a:lnTo>
                  <a:pt x="32437" y="18421"/>
                </a:lnTo>
                <a:lnTo>
                  <a:pt x="29999" y="17468"/>
                </a:lnTo>
                <a:close/>
              </a:path>
              <a:path w="236220" h="245110">
                <a:moveTo>
                  <a:pt x="76029" y="62464"/>
                </a:moveTo>
                <a:lnTo>
                  <a:pt x="49480" y="62464"/>
                </a:lnTo>
                <a:lnTo>
                  <a:pt x="59832" y="72991"/>
                </a:lnTo>
                <a:lnTo>
                  <a:pt x="70162" y="83945"/>
                </a:lnTo>
                <a:lnTo>
                  <a:pt x="80502" y="95249"/>
                </a:lnTo>
                <a:lnTo>
                  <a:pt x="90882" y="106826"/>
                </a:lnTo>
                <a:lnTo>
                  <a:pt x="83310" y="110687"/>
                </a:lnTo>
                <a:lnTo>
                  <a:pt x="76215" y="113506"/>
                </a:lnTo>
                <a:lnTo>
                  <a:pt x="69628" y="115277"/>
                </a:lnTo>
                <a:lnTo>
                  <a:pt x="63577" y="115995"/>
                </a:lnTo>
                <a:lnTo>
                  <a:pt x="55856" y="116389"/>
                </a:lnTo>
                <a:lnTo>
                  <a:pt x="231236" y="116389"/>
                </a:lnTo>
                <a:lnTo>
                  <a:pt x="229533" y="112838"/>
                </a:lnTo>
                <a:lnTo>
                  <a:pt x="225933" y="107507"/>
                </a:lnTo>
                <a:lnTo>
                  <a:pt x="221434" y="102426"/>
                </a:lnTo>
                <a:lnTo>
                  <a:pt x="216448" y="97885"/>
                </a:lnTo>
                <a:lnTo>
                  <a:pt x="107380" y="97885"/>
                </a:lnTo>
                <a:lnTo>
                  <a:pt x="96381" y="85264"/>
                </a:lnTo>
                <a:lnTo>
                  <a:pt x="85399" y="72836"/>
                </a:lnTo>
                <a:lnTo>
                  <a:pt x="76029" y="62464"/>
                </a:lnTo>
                <a:close/>
              </a:path>
              <a:path w="236220" h="245110">
                <a:moveTo>
                  <a:pt x="169018" y="79477"/>
                </a:moveTo>
                <a:lnTo>
                  <a:pt x="128175" y="88660"/>
                </a:lnTo>
                <a:lnTo>
                  <a:pt x="107380" y="97885"/>
                </a:lnTo>
                <a:lnTo>
                  <a:pt x="216448" y="97885"/>
                </a:lnTo>
                <a:lnTo>
                  <a:pt x="175790" y="79921"/>
                </a:lnTo>
                <a:lnTo>
                  <a:pt x="169018" y="79477"/>
                </a:lnTo>
                <a:close/>
              </a:path>
              <a:path w="236220" h="245110">
                <a:moveTo>
                  <a:pt x="132039" y="39439"/>
                </a:moveTo>
                <a:lnTo>
                  <a:pt x="88863" y="39439"/>
                </a:lnTo>
                <a:lnTo>
                  <a:pt x="94731" y="40125"/>
                </a:lnTo>
                <a:lnTo>
                  <a:pt x="106173" y="43046"/>
                </a:lnTo>
                <a:lnTo>
                  <a:pt x="111380" y="44240"/>
                </a:lnTo>
                <a:lnTo>
                  <a:pt x="121223" y="46094"/>
                </a:lnTo>
                <a:lnTo>
                  <a:pt x="125490" y="45027"/>
                </a:lnTo>
                <a:lnTo>
                  <a:pt x="129211" y="41979"/>
                </a:lnTo>
                <a:lnTo>
                  <a:pt x="132039" y="39439"/>
                </a:lnTo>
                <a:close/>
              </a:path>
              <a:path w="236220" h="245110">
                <a:moveTo>
                  <a:pt x="95912" y="0"/>
                </a:moveTo>
                <a:lnTo>
                  <a:pt x="58370" y="11347"/>
                </a:lnTo>
                <a:lnTo>
                  <a:pt x="39765" y="25203"/>
                </a:lnTo>
                <a:lnTo>
                  <a:pt x="135768" y="25203"/>
                </a:lnTo>
                <a:lnTo>
                  <a:pt x="135806" y="23336"/>
                </a:lnTo>
                <a:lnTo>
                  <a:pt x="133872" y="18141"/>
                </a:lnTo>
                <a:lnTo>
                  <a:pt x="129338" y="13087"/>
                </a:lnTo>
                <a:lnTo>
                  <a:pt x="123636" y="6419"/>
                </a:lnTo>
                <a:lnTo>
                  <a:pt x="116689" y="2432"/>
                </a:lnTo>
                <a:lnTo>
                  <a:pt x="108294" y="971"/>
                </a:lnTo>
                <a:lnTo>
                  <a:pt x="102162" y="172"/>
                </a:lnTo>
                <a:lnTo>
                  <a:pt x="95912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1425" y="2685313"/>
            <a:ext cx="134620" cy="140970"/>
          </a:xfrm>
          <a:custGeom>
            <a:avLst/>
            <a:gdLst/>
            <a:ahLst/>
            <a:cxnLst/>
            <a:rect l="l" t="t" r="r" b="b"/>
            <a:pathLst>
              <a:path w="134620" h="140969">
                <a:moveTo>
                  <a:pt x="116230" y="0"/>
                </a:moveTo>
                <a:lnTo>
                  <a:pt x="85709" y="24577"/>
                </a:lnTo>
                <a:lnTo>
                  <a:pt x="50926" y="57896"/>
                </a:lnTo>
                <a:lnTo>
                  <a:pt x="21945" y="92913"/>
                </a:lnTo>
                <a:lnTo>
                  <a:pt x="0" y="123812"/>
                </a:lnTo>
                <a:lnTo>
                  <a:pt x="507" y="131000"/>
                </a:lnTo>
                <a:lnTo>
                  <a:pt x="5168" y="135521"/>
                </a:lnTo>
                <a:lnTo>
                  <a:pt x="10502" y="140855"/>
                </a:lnTo>
                <a:lnTo>
                  <a:pt x="19151" y="140855"/>
                </a:lnTo>
                <a:lnTo>
                  <a:pt x="24460" y="135521"/>
                </a:lnTo>
                <a:lnTo>
                  <a:pt x="25298" y="134721"/>
                </a:lnTo>
                <a:lnTo>
                  <a:pt x="25933" y="133794"/>
                </a:lnTo>
                <a:lnTo>
                  <a:pt x="26466" y="132867"/>
                </a:lnTo>
                <a:lnTo>
                  <a:pt x="43929" y="109029"/>
                </a:lnTo>
                <a:lnTo>
                  <a:pt x="70920" y="76402"/>
                </a:lnTo>
                <a:lnTo>
                  <a:pt x="103695" y="44994"/>
                </a:lnTo>
                <a:lnTo>
                  <a:pt x="127800" y="25679"/>
                </a:lnTo>
                <a:lnTo>
                  <a:pt x="128168" y="25285"/>
                </a:lnTo>
                <a:lnTo>
                  <a:pt x="128714" y="25018"/>
                </a:lnTo>
                <a:lnTo>
                  <a:pt x="129133" y="24498"/>
                </a:lnTo>
                <a:lnTo>
                  <a:pt x="134442" y="19164"/>
                </a:lnTo>
                <a:lnTo>
                  <a:pt x="134442" y="10502"/>
                </a:lnTo>
                <a:lnTo>
                  <a:pt x="129133" y="5194"/>
                </a:lnTo>
                <a:lnTo>
                  <a:pt x="124205" y="126"/>
                </a:lnTo>
                <a:lnTo>
                  <a:pt x="116230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7864" y="2218524"/>
            <a:ext cx="137160" cy="143510"/>
          </a:xfrm>
          <a:custGeom>
            <a:avLst/>
            <a:gdLst/>
            <a:ahLst/>
            <a:cxnLst/>
            <a:rect l="l" t="t" r="r" b="b"/>
            <a:pathLst>
              <a:path w="137160" h="143510">
                <a:moveTo>
                  <a:pt x="125945" y="0"/>
                </a:moveTo>
                <a:lnTo>
                  <a:pt x="117271" y="0"/>
                </a:lnTo>
                <a:lnTo>
                  <a:pt x="110896" y="6388"/>
                </a:lnTo>
                <a:lnTo>
                  <a:pt x="110096" y="7607"/>
                </a:lnTo>
                <a:lnTo>
                  <a:pt x="109435" y="8788"/>
                </a:lnTo>
                <a:lnTo>
                  <a:pt x="91325" y="33553"/>
                </a:lnTo>
                <a:lnTo>
                  <a:pt x="64358" y="66205"/>
                </a:lnTo>
                <a:lnTo>
                  <a:pt x="32113" y="97135"/>
                </a:lnTo>
                <a:lnTo>
                  <a:pt x="7442" y="116636"/>
                </a:lnTo>
                <a:lnTo>
                  <a:pt x="6248" y="117436"/>
                </a:lnTo>
                <a:lnTo>
                  <a:pt x="0" y="123685"/>
                </a:lnTo>
                <a:lnTo>
                  <a:pt x="0" y="132473"/>
                </a:lnTo>
                <a:lnTo>
                  <a:pt x="5321" y="137947"/>
                </a:lnTo>
                <a:lnTo>
                  <a:pt x="10515" y="143128"/>
                </a:lnTo>
                <a:lnTo>
                  <a:pt x="19024" y="143255"/>
                </a:lnTo>
                <a:lnTo>
                  <a:pt x="24358" y="138201"/>
                </a:lnTo>
                <a:lnTo>
                  <a:pt x="24662" y="138201"/>
                </a:lnTo>
                <a:lnTo>
                  <a:pt x="61820" y="107226"/>
                </a:lnTo>
                <a:lnTo>
                  <a:pt x="94670" y="73283"/>
                </a:lnTo>
                <a:lnTo>
                  <a:pt x="132054" y="24091"/>
                </a:lnTo>
                <a:lnTo>
                  <a:pt x="136601" y="18643"/>
                </a:lnTo>
                <a:lnTo>
                  <a:pt x="136448" y="10528"/>
                </a:lnTo>
                <a:lnTo>
                  <a:pt x="131267" y="5473"/>
                </a:lnTo>
                <a:lnTo>
                  <a:pt x="125945" y="0"/>
                </a:lnTo>
                <a:close/>
              </a:path>
              <a:path w="137160" h="143510">
                <a:moveTo>
                  <a:pt x="24662" y="138201"/>
                </a:moveTo>
                <a:lnTo>
                  <a:pt x="24358" y="138201"/>
                </a:lnTo>
                <a:lnTo>
                  <a:pt x="24485" y="138341"/>
                </a:lnTo>
                <a:lnTo>
                  <a:pt x="24662" y="138201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0" y="617519"/>
            <a:ext cx="1005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3000" dirty="0">
                <a:solidFill>
                  <a:srgbClr val="2895DA"/>
                </a:solidFill>
                <a:latin typeface="Gotham Book"/>
                <a:cs typeface="Gotham Book"/>
              </a:rPr>
              <a:t>PROPUESTA DE INVERSiÓN</a:t>
            </a:r>
            <a:endParaRPr lang="es-ES" sz="30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295400" y="3733800"/>
            <a:ext cx="7371080" cy="3587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¿Cuánto dinero necesitas para llegar a la próxima etapa de tu </a:t>
            </a:r>
          </a:p>
          <a:p>
            <a:pPr>
              <a:lnSpc>
                <a:spcPct val="130000"/>
              </a:lnSpc>
            </a:pPr>
            <a:r>
              <a:rPr lang="es-ES_tradnl" dirty="0">
                <a:latin typeface="Gotham Light"/>
                <a:cs typeface="Gotham Light"/>
              </a:rPr>
              <a:t>negocio? (Si no estás buscando capital, entonces ¿qué quieres </a:t>
            </a:r>
          </a:p>
          <a:p>
            <a:pPr>
              <a:lnSpc>
                <a:spcPct val="130000"/>
              </a:lnSpc>
            </a:pPr>
            <a:r>
              <a:rPr lang="es-ES_tradnl" dirty="0">
                <a:latin typeface="Gotham Light"/>
                <a:cs typeface="Gotham Light"/>
              </a:rPr>
              <a:t>conseguir de la reunión?)</a:t>
            </a:r>
          </a:p>
          <a:p>
            <a:pPr>
              <a:lnSpc>
                <a:spcPct val="13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3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¿En qué vas a invertir el dinero? </a:t>
            </a:r>
          </a:p>
          <a:p>
            <a:pPr>
              <a:lnSpc>
                <a:spcPct val="13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3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 </a:t>
            </a:r>
            <a:r>
              <a:rPr lang="es-ES_tradnl" dirty="0">
                <a:latin typeface="Gotham Light"/>
                <a:cs typeface="Gotham Light"/>
              </a:rPr>
              <a:t>¿Para cuando quieres levantar el capital?</a:t>
            </a:r>
          </a:p>
          <a:p>
            <a:pPr>
              <a:lnSpc>
                <a:spcPct val="13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3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 </a:t>
            </a:r>
            <a:r>
              <a:rPr lang="es-ES_tradnl" dirty="0">
                <a:latin typeface="Gotham Light"/>
                <a:cs typeface="Gotham Light"/>
              </a:rPr>
              <a:t>De ser relevante, explicar quienes ya han invertido en tu empresa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1859" y="2038502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859" y="2584005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59" y="312950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859" y="367501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1859" y="422051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1859" y="476601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1859" y="5311533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859" y="5857036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59" y="6402539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/>
          <p:cNvSpPr txBox="1"/>
          <p:nvPr/>
        </p:nvSpPr>
        <p:spPr>
          <a:xfrm>
            <a:off x="0" y="617519"/>
            <a:ext cx="1005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3000" dirty="0">
                <a:solidFill>
                  <a:srgbClr val="2895DA"/>
                </a:solidFill>
                <a:latin typeface="Gotham Book"/>
                <a:cs typeface="Gotham Book"/>
              </a:rPr>
              <a:t>PROPUESTA DE INVERSIÓN</a:t>
            </a:r>
            <a:endParaRPr lang="es-ES" sz="30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648780" y="2207831"/>
            <a:ext cx="408940" cy="594360"/>
          </a:xfrm>
          <a:custGeom>
            <a:avLst/>
            <a:gdLst/>
            <a:ahLst/>
            <a:cxnLst/>
            <a:rect l="l" t="t" r="r" b="b"/>
            <a:pathLst>
              <a:path w="408939" h="594360">
                <a:moveTo>
                  <a:pt x="232070" y="94335"/>
                </a:moveTo>
                <a:lnTo>
                  <a:pt x="176799" y="94335"/>
                </a:lnTo>
                <a:lnTo>
                  <a:pt x="176799" y="566534"/>
                </a:lnTo>
                <a:lnTo>
                  <a:pt x="178972" y="577283"/>
                </a:lnTo>
                <a:lnTo>
                  <a:pt x="184897" y="586058"/>
                </a:lnTo>
                <a:lnTo>
                  <a:pt x="193682" y="591974"/>
                </a:lnTo>
                <a:lnTo>
                  <a:pt x="204435" y="594144"/>
                </a:lnTo>
                <a:lnTo>
                  <a:pt x="215187" y="591974"/>
                </a:lnTo>
                <a:lnTo>
                  <a:pt x="223972" y="586058"/>
                </a:lnTo>
                <a:lnTo>
                  <a:pt x="229897" y="577283"/>
                </a:lnTo>
                <a:lnTo>
                  <a:pt x="232070" y="566534"/>
                </a:lnTo>
                <a:lnTo>
                  <a:pt x="232070" y="94335"/>
                </a:lnTo>
                <a:close/>
              </a:path>
              <a:path w="408939" h="594360">
                <a:moveTo>
                  <a:pt x="211508" y="0"/>
                </a:moveTo>
                <a:lnTo>
                  <a:pt x="197361" y="0"/>
                </a:lnTo>
                <a:lnTo>
                  <a:pt x="190299" y="2692"/>
                </a:lnTo>
                <a:lnTo>
                  <a:pt x="8105" y="184912"/>
                </a:lnTo>
                <a:lnTo>
                  <a:pt x="2026" y="194046"/>
                </a:lnTo>
                <a:lnTo>
                  <a:pt x="0" y="204439"/>
                </a:lnTo>
                <a:lnTo>
                  <a:pt x="2026" y="214835"/>
                </a:lnTo>
                <a:lnTo>
                  <a:pt x="8105" y="223977"/>
                </a:lnTo>
                <a:lnTo>
                  <a:pt x="17234" y="230042"/>
                </a:lnTo>
                <a:lnTo>
                  <a:pt x="27627" y="232063"/>
                </a:lnTo>
                <a:lnTo>
                  <a:pt x="38022" y="230042"/>
                </a:lnTo>
                <a:lnTo>
                  <a:pt x="47158" y="223977"/>
                </a:lnTo>
                <a:lnTo>
                  <a:pt x="176799" y="94335"/>
                </a:lnTo>
                <a:lnTo>
                  <a:pt x="310206" y="94335"/>
                </a:lnTo>
                <a:lnTo>
                  <a:pt x="218570" y="2692"/>
                </a:lnTo>
                <a:lnTo>
                  <a:pt x="211508" y="0"/>
                </a:lnTo>
                <a:close/>
              </a:path>
              <a:path w="408939" h="594360">
                <a:moveTo>
                  <a:pt x="310206" y="94335"/>
                </a:moveTo>
                <a:lnTo>
                  <a:pt x="232070" y="94335"/>
                </a:lnTo>
                <a:lnTo>
                  <a:pt x="361711" y="223977"/>
                </a:lnTo>
                <a:lnTo>
                  <a:pt x="370851" y="230042"/>
                </a:lnTo>
                <a:lnTo>
                  <a:pt x="381244" y="232063"/>
                </a:lnTo>
                <a:lnTo>
                  <a:pt x="391637" y="230042"/>
                </a:lnTo>
                <a:lnTo>
                  <a:pt x="400777" y="223977"/>
                </a:lnTo>
                <a:lnTo>
                  <a:pt x="406856" y="214828"/>
                </a:lnTo>
                <a:lnTo>
                  <a:pt x="408882" y="204430"/>
                </a:lnTo>
                <a:lnTo>
                  <a:pt x="406856" y="194039"/>
                </a:lnTo>
                <a:lnTo>
                  <a:pt x="400777" y="184912"/>
                </a:lnTo>
                <a:lnTo>
                  <a:pt x="310206" y="94335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8335" y="2230653"/>
            <a:ext cx="408940" cy="594360"/>
          </a:xfrm>
          <a:custGeom>
            <a:avLst/>
            <a:gdLst/>
            <a:ahLst/>
            <a:cxnLst/>
            <a:rect l="l" t="t" r="r" b="b"/>
            <a:pathLst>
              <a:path w="408939" h="594360">
                <a:moveTo>
                  <a:pt x="27633" y="362077"/>
                </a:moveTo>
                <a:lnTo>
                  <a:pt x="17238" y="364096"/>
                </a:lnTo>
                <a:lnTo>
                  <a:pt x="8096" y="370154"/>
                </a:lnTo>
                <a:lnTo>
                  <a:pt x="2024" y="379310"/>
                </a:lnTo>
                <a:lnTo>
                  <a:pt x="0" y="389710"/>
                </a:lnTo>
                <a:lnTo>
                  <a:pt x="2024" y="400099"/>
                </a:lnTo>
                <a:lnTo>
                  <a:pt x="8096" y="409219"/>
                </a:lnTo>
                <a:lnTo>
                  <a:pt x="190315" y="591439"/>
                </a:lnTo>
                <a:lnTo>
                  <a:pt x="197377" y="594144"/>
                </a:lnTo>
                <a:lnTo>
                  <a:pt x="211524" y="594144"/>
                </a:lnTo>
                <a:lnTo>
                  <a:pt x="218586" y="591439"/>
                </a:lnTo>
                <a:lnTo>
                  <a:pt x="310191" y="499808"/>
                </a:lnTo>
                <a:lnTo>
                  <a:pt x="176815" y="499808"/>
                </a:lnTo>
                <a:lnTo>
                  <a:pt x="47161" y="370154"/>
                </a:lnTo>
                <a:lnTo>
                  <a:pt x="38026" y="364096"/>
                </a:lnTo>
                <a:lnTo>
                  <a:pt x="27633" y="362077"/>
                </a:lnTo>
                <a:close/>
              </a:path>
              <a:path w="408939" h="594360">
                <a:moveTo>
                  <a:pt x="204450" y="0"/>
                </a:moveTo>
                <a:lnTo>
                  <a:pt x="193698" y="2167"/>
                </a:lnTo>
                <a:lnTo>
                  <a:pt x="184913" y="8078"/>
                </a:lnTo>
                <a:lnTo>
                  <a:pt x="178988" y="16850"/>
                </a:lnTo>
                <a:lnTo>
                  <a:pt x="176815" y="27597"/>
                </a:lnTo>
                <a:lnTo>
                  <a:pt x="176815" y="499808"/>
                </a:lnTo>
                <a:lnTo>
                  <a:pt x="232086" y="499808"/>
                </a:lnTo>
                <a:lnTo>
                  <a:pt x="232086" y="27597"/>
                </a:lnTo>
                <a:lnTo>
                  <a:pt x="229913" y="16850"/>
                </a:lnTo>
                <a:lnTo>
                  <a:pt x="223988" y="8078"/>
                </a:lnTo>
                <a:lnTo>
                  <a:pt x="215203" y="2167"/>
                </a:lnTo>
                <a:lnTo>
                  <a:pt x="204450" y="0"/>
                </a:lnTo>
                <a:close/>
              </a:path>
              <a:path w="408939" h="594360">
                <a:moveTo>
                  <a:pt x="381252" y="362077"/>
                </a:moveTo>
                <a:lnTo>
                  <a:pt x="370853" y="364096"/>
                </a:lnTo>
                <a:lnTo>
                  <a:pt x="361715" y="370154"/>
                </a:lnTo>
                <a:lnTo>
                  <a:pt x="232086" y="499808"/>
                </a:lnTo>
                <a:lnTo>
                  <a:pt x="310191" y="499808"/>
                </a:lnTo>
                <a:lnTo>
                  <a:pt x="400780" y="409219"/>
                </a:lnTo>
                <a:lnTo>
                  <a:pt x="406852" y="400084"/>
                </a:lnTo>
                <a:lnTo>
                  <a:pt x="408876" y="389691"/>
                </a:lnTo>
                <a:lnTo>
                  <a:pt x="406852" y="379296"/>
                </a:lnTo>
                <a:lnTo>
                  <a:pt x="400780" y="370154"/>
                </a:lnTo>
                <a:lnTo>
                  <a:pt x="391649" y="364096"/>
                </a:lnTo>
                <a:lnTo>
                  <a:pt x="381252" y="362077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7200" y="1716214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5"/>
                </a:lnTo>
                <a:lnTo>
                  <a:pt x="1569106" y="882570"/>
                </a:lnTo>
                <a:lnTo>
                  <a:pt x="1562114" y="928933"/>
                </a:lnTo>
                <a:lnTo>
                  <a:pt x="1552466" y="974372"/>
                </a:lnTo>
                <a:lnTo>
                  <a:pt x="1540247" y="1018803"/>
                </a:lnTo>
                <a:lnTo>
                  <a:pt x="1525538" y="1062146"/>
                </a:lnTo>
                <a:lnTo>
                  <a:pt x="1508422" y="1104316"/>
                </a:lnTo>
                <a:lnTo>
                  <a:pt x="1488981" y="1145232"/>
                </a:lnTo>
                <a:lnTo>
                  <a:pt x="1467297" y="1184812"/>
                </a:lnTo>
                <a:lnTo>
                  <a:pt x="1443453" y="1222972"/>
                </a:lnTo>
                <a:lnTo>
                  <a:pt x="1417532" y="1259632"/>
                </a:lnTo>
                <a:lnTo>
                  <a:pt x="1389614" y="1294708"/>
                </a:lnTo>
                <a:lnTo>
                  <a:pt x="1359784" y="1328118"/>
                </a:lnTo>
                <a:lnTo>
                  <a:pt x="1328123" y="1359779"/>
                </a:lnTo>
                <a:lnTo>
                  <a:pt x="1294713" y="1389610"/>
                </a:lnTo>
                <a:lnTo>
                  <a:pt x="1259637" y="1417528"/>
                </a:lnTo>
                <a:lnTo>
                  <a:pt x="1222978" y="1443450"/>
                </a:lnTo>
                <a:lnTo>
                  <a:pt x="1184817" y="1467294"/>
                </a:lnTo>
                <a:lnTo>
                  <a:pt x="1145238" y="1488979"/>
                </a:lnTo>
                <a:lnTo>
                  <a:pt x="1104321" y="1508420"/>
                </a:lnTo>
                <a:lnTo>
                  <a:pt x="1062151" y="1525537"/>
                </a:lnTo>
                <a:lnTo>
                  <a:pt x="1018808" y="1540246"/>
                </a:lnTo>
                <a:lnTo>
                  <a:pt x="974376" y="1552466"/>
                </a:lnTo>
                <a:lnTo>
                  <a:pt x="928937" y="1562113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3"/>
                </a:lnTo>
                <a:lnTo>
                  <a:pt x="600423" y="1552466"/>
                </a:lnTo>
                <a:lnTo>
                  <a:pt x="555991" y="1540246"/>
                </a:lnTo>
                <a:lnTo>
                  <a:pt x="512648" y="1525537"/>
                </a:lnTo>
                <a:lnTo>
                  <a:pt x="470478" y="1508420"/>
                </a:lnTo>
                <a:lnTo>
                  <a:pt x="429561" y="1488979"/>
                </a:lnTo>
                <a:lnTo>
                  <a:pt x="389982" y="1467294"/>
                </a:lnTo>
                <a:lnTo>
                  <a:pt x="351821" y="1443450"/>
                </a:lnTo>
                <a:lnTo>
                  <a:pt x="315162" y="1417528"/>
                </a:lnTo>
                <a:lnTo>
                  <a:pt x="280086" y="1389610"/>
                </a:lnTo>
                <a:lnTo>
                  <a:pt x="246676" y="1359779"/>
                </a:lnTo>
                <a:lnTo>
                  <a:pt x="215015" y="1328118"/>
                </a:lnTo>
                <a:lnTo>
                  <a:pt x="185185" y="1294708"/>
                </a:lnTo>
                <a:lnTo>
                  <a:pt x="157267" y="1259632"/>
                </a:lnTo>
                <a:lnTo>
                  <a:pt x="131346" y="1222972"/>
                </a:lnTo>
                <a:lnTo>
                  <a:pt x="107502" y="1184812"/>
                </a:lnTo>
                <a:lnTo>
                  <a:pt x="85818" y="1145232"/>
                </a:lnTo>
                <a:lnTo>
                  <a:pt x="66377" y="1104316"/>
                </a:lnTo>
                <a:lnTo>
                  <a:pt x="49261" y="1062146"/>
                </a:lnTo>
                <a:lnTo>
                  <a:pt x="34552" y="1018803"/>
                </a:lnTo>
                <a:lnTo>
                  <a:pt x="22333" y="974372"/>
                </a:lnTo>
                <a:lnTo>
                  <a:pt x="12685" y="928933"/>
                </a:lnTo>
                <a:lnTo>
                  <a:pt x="5693" y="882570"/>
                </a:lnTo>
                <a:lnTo>
                  <a:pt x="1437" y="835365"/>
                </a:lnTo>
                <a:lnTo>
                  <a:pt x="0" y="787400"/>
                </a:lnTo>
                <a:lnTo>
                  <a:pt x="1437" y="739434"/>
                </a:lnTo>
                <a:lnTo>
                  <a:pt x="5693" y="692229"/>
                </a:lnTo>
                <a:lnTo>
                  <a:pt x="12685" y="645866"/>
                </a:lnTo>
                <a:lnTo>
                  <a:pt x="22333" y="600427"/>
                </a:lnTo>
                <a:lnTo>
                  <a:pt x="34552" y="555996"/>
                </a:lnTo>
                <a:lnTo>
                  <a:pt x="49261" y="512653"/>
                </a:lnTo>
                <a:lnTo>
                  <a:pt x="66377" y="470483"/>
                </a:lnTo>
                <a:lnTo>
                  <a:pt x="85818" y="429567"/>
                </a:lnTo>
                <a:lnTo>
                  <a:pt x="107502" y="389987"/>
                </a:lnTo>
                <a:lnTo>
                  <a:pt x="131346" y="351827"/>
                </a:lnTo>
                <a:lnTo>
                  <a:pt x="157267" y="315167"/>
                </a:lnTo>
                <a:lnTo>
                  <a:pt x="185185" y="280091"/>
                </a:lnTo>
                <a:lnTo>
                  <a:pt x="215015" y="246681"/>
                </a:lnTo>
                <a:lnTo>
                  <a:pt x="246676" y="215020"/>
                </a:lnTo>
                <a:lnTo>
                  <a:pt x="280086" y="185189"/>
                </a:lnTo>
                <a:lnTo>
                  <a:pt x="315162" y="157271"/>
                </a:lnTo>
                <a:lnTo>
                  <a:pt x="351821" y="131349"/>
                </a:lnTo>
                <a:lnTo>
                  <a:pt x="389982" y="107505"/>
                </a:lnTo>
                <a:lnTo>
                  <a:pt x="429561" y="85820"/>
                </a:lnTo>
                <a:lnTo>
                  <a:pt x="470478" y="66379"/>
                </a:lnTo>
                <a:lnTo>
                  <a:pt x="512648" y="49262"/>
                </a:lnTo>
                <a:lnTo>
                  <a:pt x="555991" y="34553"/>
                </a:lnTo>
                <a:lnTo>
                  <a:pt x="600423" y="22333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3"/>
                </a:lnTo>
                <a:lnTo>
                  <a:pt x="1018808" y="34553"/>
                </a:lnTo>
                <a:lnTo>
                  <a:pt x="1062151" y="49262"/>
                </a:lnTo>
                <a:lnTo>
                  <a:pt x="1104321" y="66379"/>
                </a:lnTo>
                <a:lnTo>
                  <a:pt x="1145238" y="85820"/>
                </a:lnTo>
                <a:lnTo>
                  <a:pt x="1184817" y="107505"/>
                </a:lnTo>
                <a:lnTo>
                  <a:pt x="1222978" y="131349"/>
                </a:lnTo>
                <a:lnTo>
                  <a:pt x="1259637" y="157271"/>
                </a:lnTo>
                <a:lnTo>
                  <a:pt x="1294713" y="185189"/>
                </a:lnTo>
                <a:lnTo>
                  <a:pt x="1328123" y="215020"/>
                </a:lnTo>
                <a:lnTo>
                  <a:pt x="1359784" y="246681"/>
                </a:lnTo>
                <a:lnTo>
                  <a:pt x="1389614" y="280091"/>
                </a:lnTo>
                <a:lnTo>
                  <a:pt x="1417532" y="315167"/>
                </a:lnTo>
                <a:lnTo>
                  <a:pt x="1443453" y="351827"/>
                </a:lnTo>
                <a:lnTo>
                  <a:pt x="1467297" y="389987"/>
                </a:lnTo>
                <a:lnTo>
                  <a:pt x="1488981" y="429567"/>
                </a:lnTo>
                <a:lnTo>
                  <a:pt x="1508422" y="470483"/>
                </a:lnTo>
                <a:lnTo>
                  <a:pt x="1525538" y="512653"/>
                </a:lnTo>
                <a:lnTo>
                  <a:pt x="1540247" y="555996"/>
                </a:lnTo>
                <a:lnTo>
                  <a:pt x="1552466" y="600427"/>
                </a:lnTo>
                <a:lnTo>
                  <a:pt x="1562114" y="645866"/>
                </a:lnTo>
                <a:lnTo>
                  <a:pt x="1569106" y="692229"/>
                </a:lnTo>
                <a:lnTo>
                  <a:pt x="1573362" y="739434"/>
                </a:lnTo>
                <a:lnTo>
                  <a:pt x="1574800" y="787400"/>
                </a:lnTo>
                <a:close/>
              </a:path>
            </a:pathLst>
          </a:custGeom>
          <a:ln w="46723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RESUMEN “DE ASCENSOR”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371600" y="3962400"/>
            <a:ext cx="731520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Una oración que explica tu idea y transmite la misión de tu compañía a un desconocido en 30 segundos.</a:t>
            </a:r>
          </a:p>
          <a:p>
            <a:pPr algn="ctr"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(El tiempo que tarda un ascensor en subir) </a:t>
            </a:r>
            <a:endParaRPr lang="es-ES" dirty="0">
              <a:latin typeface="Gotham Light"/>
              <a:cs typeface="Gotham Light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14600" y="6019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2895DA"/>
                </a:solidFill>
                <a:latin typeface="Gotham Book"/>
                <a:cs typeface="Gotham Book"/>
              </a:rPr>
              <a:t>Corto, claro y memorable</a:t>
            </a:r>
            <a:endParaRPr lang="es-ES" sz="24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1872" y="2038489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872" y="2583992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72" y="312950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872" y="367501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1872" y="422051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1872" y="476601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1872" y="531152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872" y="585702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72" y="6402527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uadroTexto 12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RESUMEN “DE ASCENSOR”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30547" y="1716214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5"/>
                </a:lnTo>
                <a:lnTo>
                  <a:pt x="1569106" y="882570"/>
                </a:lnTo>
                <a:lnTo>
                  <a:pt x="1562114" y="928933"/>
                </a:lnTo>
                <a:lnTo>
                  <a:pt x="1552466" y="974372"/>
                </a:lnTo>
                <a:lnTo>
                  <a:pt x="1540247" y="1018803"/>
                </a:lnTo>
                <a:lnTo>
                  <a:pt x="1525538" y="1062146"/>
                </a:lnTo>
                <a:lnTo>
                  <a:pt x="1508422" y="1104316"/>
                </a:lnTo>
                <a:lnTo>
                  <a:pt x="1488981" y="1145232"/>
                </a:lnTo>
                <a:lnTo>
                  <a:pt x="1467297" y="1184812"/>
                </a:lnTo>
                <a:lnTo>
                  <a:pt x="1443453" y="1222972"/>
                </a:lnTo>
                <a:lnTo>
                  <a:pt x="1417532" y="1259632"/>
                </a:lnTo>
                <a:lnTo>
                  <a:pt x="1389614" y="1294708"/>
                </a:lnTo>
                <a:lnTo>
                  <a:pt x="1359784" y="1328118"/>
                </a:lnTo>
                <a:lnTo>
                  <a:pt x="1328123" y="1359779"/>
                </a:lnTo>
                <a:lnTo>
                  <a:pt x="1294713" y="1389610"/>
                </a:lnTo>
                <a:lnTo>
                  <a:pt x="1259637" y="1417528"/>
                </a:lnTo>
                <a:lnTo>
                  <a:pt x="1222978" y="1443450"/>
                </a:lnTo>
                <a:lnTo>
                  <a:pt x="1184817" y="1467294"/>
                </a:lnTo>
                <a:lnTo>
                  <a:pt x="1145238" y="1488979"/>
                </a:lnTo>
                <a:lnTo>
                  <a:pt x="1104321" y="1508420"/>
                </a:lnTo>
                <a:lnTo>
                  <a:pt x="1062151" y="1525537"/>
                </a:lnTo>
                <a:lnTo>
                  <a:pt x="1018808" y="1540246"/>
                </a:lnTo>
                <a:lnTo>
                  <a:pt x="974376" y="1552466"/>
                </a:lnTo>
                <a:lnTo>
                  <a:pt x="928937" y="1562113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3"/>
                </a:lnTo>
                <a:lnTo>
                  <a:pt x="600423" y="1552466"/>
                </a:lnTo>
                <a:lnTo>
                  <a:pt x="555991" y="1540246"/>
                </a:lnTo>
                <a:lnTo>
                  <a:pt x="512648" y="1525537"/>
                </a:lnTo>
                <a:lnTo>
                  <a:pt x="470478" y="1508420"/>
                </a:lnTo>
                <a:lnTo>
                  <a:pt x="429561" y="1488979"/>
                </a:lnTo>
                <a:lnTo>
                  <a:pt x="389982" y="1467294"/>
                </a:lnTo>
                <a:lnTo>
                  <a:pt x="351821" y="1443450"/>
                </a:lnTo>
                <a:lnTo>
                  <a:pt x="315162" y="1417528"/>
                </a:lnTo>
                <a:lnTo>
                  <a:pt x="280086" y="1389610"/>
                </a:lnTo>
                <a:lnTo>
                  <a:pt x="246676" y="1359779"/>
                </a:lnTo>
                <a:lnTo>
                  <a:pt x="215015" y="1328118"/>
                </a:lnTo>
                <a:lnTo>
                  <a:pt x="185185" y="1294708"/>
                </a:lnTo>
                <a:lnTo>
                  <a:pt x="157267" y="1259632"/>
                </a:lnTo>
                <a:lnTo>
                  <a:pt x="131346" y="1222972"/>
                </a:lnTo>
                <a:lnTo>
                  <a:pt x="107502" y="1184812"/>
                </a:lnTo>
                <a:lnTo>
                  <a:pt x="85818" y="1145232"/>
                </a:lnTo>
                <a:lnTo>
                  <a:pt x="66377" y="1104316"/>
                </a:lnTo>
                <a:lnTo>
                  <a:pt x="49261" y="1062146"/>
                </a:lnTo>
                <a:lnTo>
                  <a:pt x="34552" y="1018803"/>
                </a:lnTo>
                <a:lnTo>
                  <a:pt x="22333" y="974372"/>
                </a:lnTo>
                <a:lnTo>
                  <a:pt x="12685" y="928933"/>
                </a:lnTo>
                <a:lnTo>
                  <a:pt x="5693" y="882570"/>
                </a:lnTo>
                <a:lnTo>
                  <a:pt x="1437" y="835365"/>
                </a:lnTo>
                <a:lnTo>
                  <a:pt x="0" y="787400"/>
                </a:lnTo>
                <a:lnTo>
                  <a:pt x="1437" y="739434"/>
                </a:lnTo>
                <a:lnTo>
                  <a:pt x="5693" y="692229"/>
                </a:lnTo>
                <a:lnTo>
                  <a:pt x="12685" y="645866"/>
                </a:lnTo>
                <a:lnTo>
                  <a:pt x="22333" y="600427"/>
                </a:lnTo>
                <a:lnTo>
                  <a:pt x="34552" y="555996"/>
                </a:lnTo>
                <a:lnTo>
                  <a:pt x="49261" y="512653"/>
                </a:lnTo>
                <a:lnTo>
                  <a:pt x="66377" y="470483"/>
                </a:lnTo>
                <a:lnTo>
                  <a:pt x="85818" y="429567"/>
                </a:lnTo>
                <a:lnTo>
                  <a:pt x="107502" y="389987"/>
                </a:lnTo>
                <a:lnTo>
                  <a:pt x="131346" y="351827"/>
                </a:lnTo>
                <a:lnTo>
                  <a:pt x="157267" y="315167"/>
                </a:lnTo>
                <a:lnTo>
                  <a:pt x="185185" y="280091"/>
                </a:lnTo>
                <a:lnTo>
                  <a:pt x="215015" y="246681"/>
                </a:lnTo>
                <a:lnTo>
                  <a:pt x="246676" y="215020"/>
                </a:lnTo>
                <a:lnTo>
                  <a:pt x="280086" y="185189"/>
                </a:lnTo>
                <a:lnTo>
                  <a:pt x="315162" y="157271"/>
                </a:lnTo>
                <a:lnTo>
                  <a:pt x="351821" y="131349"/>
                </a:lnTo>
                <a:lnTo>
                  <a:pt x="389982" y="107505"/>
                </a:lnTo>
                <a:lnTo>
                  <a:pt x="429561" y="85820"/>
                </a:lnTo>
                <a:lnTo>
                  <a:pt x="470478" y="66379"/>
                </a:lnTo>
                <a:lnTo>
                  <a:pt x="512648" y="49262"/>
                </a:lnTo>
                <a:lnTo>
                  <a:pt x="555991" y="34553"/>
                </a:lnTo>
                <a:lnTo>
                  <a:pt x="600423" y="22333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3"/>
                </a:lnTo>
                <a:lnTo>
                  <a:pt x="1018808" y="34553"/>
                </a:lnTo>
                <a:lnTo>
                  <a:pt x="1062151" y="49262"/>
                </a:lnTo>
                <a:lnTo>
                  <a:pt x="1104321" y="66379"/>
                </a:lnTo>
                <a:lnTo>
                  <a:pt x="1145238" y="85820"/>
                </a:lnTo>
                <a:lnTo>
                  <a:pt x="1184817" y="107505"/>
                </a:lnTo>
                <a:lnTo>
                  <a:pt x="1222978" y="131349"/>
                </a:lnTo>
                <a:lnTo>
                  <a:pt x="1259637" y="157271"/>
                </a:lnTo>
                <a:lnTo>
                  <a:pt x="1294713" y="185189"/>
                </a:lnTo>
                <a:lnTo>
                  <a:pt x="1328123" y="215020"/>
                </a:lnTo>
                <a:lnTo>
                  <a:pt x="1359784" y="246681"/>
                </a:lnTo>
                <a:lnTo>
                  <a:pt x="1389614" y="280091"/>
                </a:lnTo>
                <a:lnTo>
                  <a:pt x="1417532" y="315167"/>
                </a:lnTo>
                <a:lnTo>
                  <a:pt x="1443453" y="351827"/>
                </a:lnTo>
                <a:lnTo>
                  <a:pt x="1467297" y="389987"/>
                </a:lnTo>
                <a:lnTo>
                  <a:pt x="1488981" y="429567"/>
                </a:lnTo>
                <a:lnTo>
                  <a:pt x="1508422" y="470483"/>
                </a:lnTo>
                <a:lnTo>
                  <a:pt x="1525538" y="512653"/>
                </a:lnTo>
                <a:lnTo>
                  <a:pt x="1540247" y="555996"/>
                </a:lnTo>
                <a:lnTo>
                  <a:pt x="1552466" y="600427"/>
                </a:lnTo>
                <a:lnTo>
                  <a:pt x="1562114" y="645866"/>
                </a:lnTo>
                <a:lnTo>
                  <a:pt x="1569106" y="692229"/>
                </a:lnTo>
                <a:lnTo>
                  <a:pt x="1573362" y="739434"/>
                </a:lnTo>
                <a:lnTo>
                  <a:pt x="1574800" y="787400"/>
                </a:lnTo>
                <a:close/>
              </a:path>
            </a:pathLst>
          </a:custGeom>
          <a:ln w="508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8994" y="2796565"/>
            <a:ext cx="215265" cy="128270"/>
          </a:xfrm>
          <a:custGeom>
            <a:avLst/>
            <a:gdLst/>
            <a:ahLst/>
            <a:cxnLst/>
            <a:rect l="l" t="t" r="r" b="b"/>
            <a:pathLst>
              <a:path w="215264" h="128269">
                <a:moveTo>
                  <a:pt x="167525" y="0"/>
                </a:moveTo>
                <a:lnTo>
                  <a:pt x="47129" y="0"/>
                </a:lnTo>
                <a:lnTo>
                  <a:pt x="28803" y="3643"/>
                </a:lnTo>
                <a:lnTo>
                  <a:pt x="13820" y="13573"/>
                </a:lnTo>
                <a:lnTo>
                  <a:pt x="3709" y="28289"/>
                </a:lnTo>
                <a:lnTo>
                  <a:pt x="0" y="46291"/>
                </a:lnTo>
                <a:lnTo>
                  <a:pt x="0" y="81787"/>
                </a:lnTo>
                <a:lnTo>
                  <a:pt x="3709" y="99782"/>
                </a:lnTo>
                <a:lnTo>
                  <a:pt x="13820" y="114495"/>
                </a:lnTo>
                <a:lnTo>
                  <a:pt x="28803" y="124423"/>
                </a:lnTo>
                <a:lnTo>
                  <a:pt x="47129" y="128066"/>
                </a:lnTo>
                <a:lnTo>
                  <a:pt x="167525" y="128066"/>
                </a:lnTo>
                <a:lnTo>
                  <a:pt x="185844" y="124423"/>
                </a:lnTo>
                <a:lnTo>
                  <a:pt x="200823" y="114495"/>
                </a:lnTo>
                <a:lnTo>
                  <a:pt x="210932" y="99782"/>
                </a:lnTo>
                <a:lnTo>
                  <a:pt x="214642" y="81787"/>
                </a:lnTo>
                <a:lnTo>
                  <a:pt x="214642" y="80187"/>
                </a:lnTo>
                <a:lnTo>
                  <a:pt x="48755" y="80187"/>
                </a:lnTo>
                <a:lnTo>
                  <a:pt x="48755" y="47891"/>
                </a:lnTo>
                <a:lnTo>
                  <a:pt x="214642" y="47891"/>
                </a:lnTo>
                <a:lnTo>
                  <a:pt x="214642" y="46291"/>
                </a:lnTo>
                <a:lnTo>
                  <a:pt x="210932" y="28289"/>
                </a:lnTo>
                <a:lnTo>
                  <a:pt x="200823" y="13573"/>
                </a:lnTo>
                <a:lnTo>
                  <a:pt x="185844" y="3643"/>
                </a:lnTo>
                <a:lnTo>
                  <a:pt x="167525" y="0"/>
                </a:lnTo>
                <a:close/>
              </a:path>
              <a:path w="215264" h="128269">
                <a:moveTo>
                  <a:pt x="214642" y="47891"/>
                </a:moveTo>
                <a:lnTo>
                  <a:pt x="165900" y="47891"/>
                </a:lnTo>
                <a:lnTo>
                  <a:pt x="165900" y="80187"/>
                </a:lnTo>
                <a:lnTo>
                  <a:pt x="214642" y="80187"/>
                </a:lnTo>
                <a:lnTo>
                  <a:pt x="214642" y="47891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4299" y="2208923"/>
            <a:ext cx="484505" cy="566420"/>
          </a:xfrm>
          <a:custGeom>
            <a:avLst/>
            <a:gdLst/>
            <a:ahLst/>
            <a:cxnLst/>
            <a:rect l="l" t="t" r="r" b="b"/>
            <a:pathLst>
              <a:path w="484504" h="566419">
                <a:moveTo>
                  <a:pt x="242035" y="0"/>
                </a:moveTo>
                <a:lnTo>
                  <a:pt x="193316" y="4838"/>
                </a:lnTo>
                <a:lnTo>
                  <a:pt x="147911" y="18711"/>
                </a:lnTo>
                <a:lnTo>
                  <a:pt x="106801" y="40655"/>
                </a:lnTo>
                <a:lnTo>
                  <a:pt x="70966" y="69707"/>
                </a:lnTo>
                <a:lnTo>
                  <a:pt x="41388" y="104903"/>
                </a:lnTo>
                <a:lnTo>
                  <a:pt x="19047" y="145282"/>
                </a:lnTo>
                <a:lnTo>
                  <a:pt x="4923" y="189879"/>
                </a:lnTo>
                <a:lnTo>
                  <a:pt x="0" y="237731"/>
                </a:lnTo>
                <a:lnTo>
                  <a:pt x="3334" y="277374"/>
                </a:lnTo>
                <a:lnTo>
                  <a:pt x="13212" y="315379"/>
                </a:lnTo>
                <a:lnTo>
                  <a:pt x="29447" y="351231"/>
                </a:lnTo>
                <a:lnTo>
                  <a:pt x="51846" y="384416"/>
                </a:lnTo>
                <a:lnTo>
                  <a:pt x="72046" y="408152"/>
                </a:lnTo>
                <a:lnTo>
                  <a:pt x="86806" y="425233"/>
                </a:lnTo>
                <a:lnTo>
                  <a:pt x="100102" y="442212"/>
                </a:lnTo>
                <a:lnTo>
                  <a:pt x="110879" y="459453"/>
                </a:lnTo>
                <a:lnTo>
                  <a:pt x="118096" y="477342"/>
                </a:lnTo>
                <a:lnTo>
                  <a:pt x="119531" y="483006"/>
                </a:lnTo>
                <a:lnTo>
                  <a:pt x="119488" y="486705"/>
                </a:lnTo>
                <a:lnTo>
                  <a:pt x="119371" y="514248"/>
                </a:lnTo>
                <a:lnTo>
                  <a:pt x="133437" y="551180"/>
                </a:lnTo>
                <a:lnTo>
                  <a:pt x="176351" y="566013"/>
                </a:lnTo>
                <a:lnTo>
                  <a:pt x="307250" y="566013"/>
                </a:lnTo>
                <a:lnTo>
                  <a:pt x="352030" y="551040"/>
                </a:lnTo>
                <a:lnTo>
                  <a:pt x="364006" y="518121"/>
                </a:lnTo>
                <a:lnTo>
                  <a:pt x="172210" y="518121"/>
                </a:lnTo>
                <a:lnTo>
                  <a:pt x="169797" y="517690"/>
                </a:lnTo>
                <a:lnTo>
                  <a:pt x="168540" y="517372"/>
                </a:lnTo>
                <a:lnTo>
                  <a:pt x="167938" y="514466"/>
                </a:lnTo>
                <a:lnTo>
                  <a:pt x="168089" y="500481"/>
                </a:lnTo>
                <a:lnTo>
                  <a:pt x="167923" y="486705"/>
                </a:lnTo>
                <a:lnTo>
                  <a:pt x="155347" y="439795"/>
                </a:lnTo>
                <a:lnTo>
                  <a:pt x="125587" y="396187"/>
                </a:lnTo>
                <a:lnTo>
                  <a:pt x="104030" y="371225"/>
                </a:lnTo>
                <a:lnTo>
                  <a:pt x="99219" y="365669"/>
                </a:lnTo>
                <a:lnTo>
                  <a:pt x="72232" y="328258"/>
                </a:lnTo>
                <a:lnTo>
                  <a:pt x="51411" y="269340"/>
                </a:lnTo>
                <a:lnTo>
                  <a:pt x="48754" y="237718"/>
                </a:lnTo>
                <a:lnTo>
                  <a:pt x="53868" y="194244"/>
                </a:lnTo>
                <a:lnTo>
                  <a:pt x="68431" y="154307"/>
                </a:lnTo>
                <a:lnTo>
                  <a:pt x="91272" y="119055"/>
                </a:lnTo>
                <a:lnTo>
                  <a:pt x="121223" y="89638"/>
                </a:lnTo>
                <a:lnTo>
                  <a:pt x="157114" y="67204"/>
                </a:lnTo>
                <a:lnTo>
                  <a:pt x="197774" y="52901"/>
                </a:lnTo>
                <a:lnTo>
                  <a:pt x="242035" y="47879"/>
                </a:lnTo>
                <a:lnTo>
                  <a:pt x="386144" y="47879"/>
                </a:lnTo>
                <a:lnTo>
                  <a:pt x="377234" y="40654"/>
                </a:lnTo>
                <a:lnTo>
                  <a:pt x="336134" y="18710"/>
                </a:lnTo>
                <a:lnTo>
                  <a:pt x="290741" y="4838"/>
                </a:lnTo>
                <a:lnTo>
                  <a:pt x="242035" y="0"/>
                </a:lnTo>
                <a:close/>
              </a:path>
              <a:path w="484504" h="566419">
                <a:moveTo>
                  <a:pt x="386144" y="47879"/>
                </a:moveTo>
                <a:lnTo>
                  <a:pt x="242035" y="47879"/>
                </a:lnTo>
                <a:lnTo>
                  <a:pt x="286290" y="52901"/>
                </a:lnTo>
                <a:lnTo>
                  <a:pt x="326946" y="67204"/>
                </a:lnTo>
                <a:lnTo>
                  <a:pt x="362831" y="89638"/>
                </a:lnTo>
                <a:lnTo>
                  <a:pt x="392778" y="119055"/>
                </a:lnTo>
                <a:lnTo>
                  <a:pt x="415617" y="154307"/>
                </a:lnTo>
                <a:lnTo>
                  <a:pt x="430177" y="194244"/>
                </a:lnTo>
                <a:lnTo>
                  <a:pt x="435290" y="237731"/>
                </a:lnTo>
                <a:lnTo>
                  <a:pt x="432621" y="269356"/>
                </a:lnTo>
                <a:lnTo>
                  <a:pt x="411793" y="328288"/>
                </a:lnTo>
                <a:lnTo>
                  <a:pt x="389879" y="359696"/>
                </a:lnTo>
                <a:lnTo>
                  <a:pt x="376503" y="375335"/>
                </a:lnTo>
                <a:lnTo>
                  <a:pt x="358998" y="395904"/>
                </a:lnTo>
                <a:lnTo>
                  <a:pt x="327789" y="441419"/>
                </a:lnTo>
                <a:lnTo>
                  <a:pt x="315617" y="478158"/>
                </a:lnTo>
                <a:lnTo>
                  <a:pt x="314814" y="504037"/>
                </a:lnTo>
                <a:lnTo>
                  <a:pt x="314948" y="508177"/>
                </a:lnTo>
                <a:lnTo>
                  <a:pt x="315255" y="514248"/>
                </a:lnTo>
                <a:lnTo>
                  <a:pt x="315289" y="517601"/>
                </a:lnTo>
                <a:lnTo>
                  <a:pt x="313516" y="517873"/>
                </a:lnTo>
                <a:lnTo>
                  <a:pt x="310996" y="518121"/>
                </a:lnTo>
                <a:lnTo>
                  <a:pt x="364006" y="518121"/>
                </a:lnTo>
                <a:lnTo>
                  <a:pt x="363925" y="514248"/>
                </a:lnTo>
                <a:lnTo>
                  <a:pt x="363736" y="507885"/>
                </a:lnTo>
                <a:lnTo>
                  <a:pt x="363523" y="504037"/>
                </a:lnTo>
                <a:lnTo>
                  <a:pt x="363307" y="484479"/>
                </a:lnTo>
                <a:lnTo>
                  <a:pt x="384357" y="442209"/>
                </a:lnTo>
                <a:lnTo>
                  <a:pt x="413637" y="406374"/>
                </a:lnTo>
                <a:lnTo>
                  <a:pt x="423212" y="395247"/>
                </a:lnTo>
                <a:lnTo>
                  <a:pt x="427784" y="389817"/>
                </a:lnTo>
                <a:lnTo>
                  <a:pt x="454617" y="351197"/>
                </a:lnTo>
                <a:lnTo>
                  <a:pt x="470831" y="315353"/>
                </a:lnTo>
                <a:lnTo>
                  <a:pt x="480693" y="277357"/>
                </a:lnTo>
                <a:lnTo>
                  <a:pt x="484020" y="237718"/>
                </a:lnTo>
                <a:lnTo>
                  <a:pt x="479093" y="189870"/>
                </a:lnTo>
                <a:lnTo>
                  <a:pt x="464971" y="145277"/>
                </a:lnTo>
                <a:lnTo>
                  <a:pt x="442633" y="104900"/>
                </a:lnTo>
                <a:lnTo>
                  <a:pt x="413061" y="69705"/>
                </a:lnTo>
                <a:lnTo>
                  <a:pt x="386144" y="47879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1938" y="2031796"/>
            <a:ext cx="48895" cy="146685"/>
          </a:xfrm>
          <a:custGeom>
            <a:avLst/>
            <a:gdLst/>
            <a:ahLst/>
            <a:cxnLst/>
            <a:rect l="l" t="t" r="r" b="b"/>
            <a:pathLst>
              <a:path w="48895" h="146685">
                <a:moveTo>
                  <a:pt x="24371" y="0"/>
                </a:moveTo>
                <a:lnTo>
                  <a:pt x="14878" y="1879"/>
                </a:lnTo>
                <a:lnTo>
                  <a:pt x="7132" y="7007"/>
                </a:lnTo>
                <a:lnTo>
                  <a:pt x="1913" y="14616"/>
                </a:lnTo>
                <a:lnTo>
                  <a:pt x="0" y="23939"/>
                </a:lnTo>
                <a:lnTo>
                  <a:pt x="0" y="122186"/>
                </a:lnTo>
                <a:lnTo>
                  <a:pt x="1914" y="131512"/>
                </a:lnTo>
                <a:lnTo>
                  <a:pt x="7137" y="139125"/>
                </a:lnTo>
                <a:lnTo>
                  <a:pt x="14884" y="144257"/>
                </a:lnTo>
                <a:lnTo>
                  <a:pt x="24371" y="146138"/>
                </a:lnTo>
                <a:lnTo>
                  <a:pt x="33865" y="144257"/>
                </a:lnTo>
                <a:lnTo>
                  <a:pt x="41616" y="139125"/>
                </a:lnTo>
                <a:lnTo>
                  <a:pt x="46840" y="131512"/>
                </a:lnTo>
                <a:lnTo>
                  <a:pt x="48755" y="122186"/>
                </a:lnTo>
                <a:lnTo>
                  <a:pt x="48755" y="23939"/>
                </a:lnTo>
                <a:lnTo>
                  <a:pt x="46840" y="14616"/>
                </a:lnTo>
                <a:lnTo>
                  <a:pt x="41616" y="7007"/>
                </a:lnTo>
                <a:lnTo>
                  <a:pt x="33865" y="1879"/>
                </a:lnTo>
                <a:lnTo>
                  <a:pt x="24371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1000" y="2134841"/>
            <a:ext cx="123189" cy="117475"/>
          </a:xfrm>
          <a:custGeom>
            <a:avLst/>
            <a:gdLst/>
            <a:ahLst/>
            <a:cxnLst/>
            <a:rect l="l" t="t" r="r" b="b"/>
            <a:pathLst>
              <a:path w="123189" h="117475">
                <a:moveTo>
                  <a:pt x="98963" y="0"/>
                </a:moveTo>
                <a:lnTo>
                  <a:pt x="7539" y="75974"/>
                </a:lnTo>
                <a:lnTo>
                  <a:pt x="0" y="92736"/>
                </a:lnTo>
                <a:lnTo>
                  <a:pt x="1572" y="101786"/>
                </a:lnTo>
                <a:lnTo>
                  <a:pt x="6738" y="109832"/>
                </a:lnTo>
                <a:lnTo>
                  <a:pt x="11526" y="114760"/>
                </a:lnTo>
                <a:lnTo>
                  <a:pt x="17940" y="117236"/>
                </a:lnTo>
                <a:lnTo>
                  <a:pt x="30424" y="117236"/>
                </a:lnTo>
                <a:lnTo>
                  <a:pt x="36482" y="115039"/>
                </a:lnTo>
                <a:lnTo>
                  <a:pt x="115222" y="41252"/>
                </a:lnTo>
                <a:lnTo>
                  <a:pt x="120751" y="33454"/>
                </a:lnTo>
                <a:lnTo>
                  <a:pt x="122745" y="24485"/>
                </a:lnTo>
                <a:lnTo>
                  <a:pt x="121174" y="15435"/>
                </a:lnTo>
                <a:lnTo>
                  <a:pt x="116009" y="7394"/>
                </a:lnTo>
                <a:lnTo>
                  <a:pt x="108086" y="1960"/>
                </a:lnTo>
                <a:lnTo>
                  <a:pt x="98963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0032" y="2381669"/>
            <a:ext cx="144145" cy="48260"/>
          </a:xfrm>
          <a:custGeom>
            <a:avLst/>
            <a:gdLst/>
            <a:ahLst/>
            <a:cxnLst/>
            <a:rect l="l" t="t" r="r" b="b"/>
            <a:pathLst>
              <a:path w="144145" h="48260">
                <a:moveTo>
                  <a:pt x="119659" y="0"/>
                </a:moveTo>
                <a:lnTo>
                  <a:pt x="24345" y="139"/>
                </a:lnTo>
                <a:lnTo>
                  <a:pt x="0" y="24130"/>
                </a:lnTo>
                <a:lnTo>
                  <a:pt x="1929" y="33436"/>
                </a:lnTo>
                <a:lnTo>
                  <a:pt x="7158" y="41033"/>
                </a:lnTo>
                <a:lnTo>
                  <a:pt x="14903" y="46154"/>
                </a:lnTo>
                <a:lnTo>
                  <a:pt x="24384" y="48031"/>
                </a:lnTo>
                <a:lnTo>
                  <a:pt x="119684" y="47891"/>
                </a:lnTo>
                <a:lnTo>
                  <a:pt x="129171" y="45991"/>
                </a:lnTo>
                <a:lnTo>
                  <a:pt x="136915" y="40844"/>
                </a:lnTo>
                <a:lnTo>
                  <a:pt x="142130" y="33223"/>
                </a:lnTo>
                <a:lnTo>
                  <a:pt x="144030" y="23901"/>
                </a:lnTo>
                <a:lnTo>
                  <a:pt x="142103" y="14589"/>
                </a:lnTo>
                <a:lnTo>
                  <a:pt x="136879" y="6992"/>
                </a:lnTo>
                <a:lnTo>
                  <a:pt x="129137" y="1875"/>
                </a:lnTo>
                <a:lnTo>
                  <a:pt x="119659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6498" y="2128443"/>
            <a:ext cx="123189" cy="117475"/>
          </a:xfrm>
          <a:custGeom>
            <a:avLst/>
            <a:gdLst/>
            <a:ahLst/>
            <a:cxnLst/>
            <a:rect l="l" t="t" r="r" b="b"/>
            <a:pathLst>
              <a:path w="123189" h="117475">
                <a:moveTo>
                  <a:pt x="23804" y="0"/>
                </a:moveTo>
                <a:lnTo>
                  <a:pt x="14677" y="1962"/>
                </a:lnTo>
                <a:lnTo>
                  <a:pt x="6740" y="7404"/>
                </a:lnTo>
                <a:lnTo>
                  <a:pt x="1573" y="15448"/>
                </a:lnTo>
                <a:lnTo>
                  <a:pt x="0" y="24495"/>
                </a:lnTo>
                <a:lnTo>
                  <a:pt x="1993" y="33460"/>
                </a:lnTo>
                <a:lnTo>
                  <a:pt x="7527" y="41262"/>
                </a:lnTo>
                <a:lnTo>
                  <a:pt x="86255" y="115062"/>
                </a:lnTo>
                <a:lnTo>
                  <a:pt x="92325" y="117259"/>
                </a:lnTo>
                <a:lnTo>
                  <a:pt x="104797" y="117246"/>
                </a:lnTo>
                <a:lnTo>
                  <a:pt x="111223" y="114769"/>
                </a:lnTo>
                <a:lnTo>
                  <a:pt x="116024" y="109842"/>
                </a:lnTo>
                <a:lnTo>
                  <a:pt x="121176" y="101803"/>
                </a:lnTo>
                <a:lnTo>
                  <a:pt x="122742" y="92756"/>
                </a:lnTo>
                <a:lnTo>
                  <a:pt x="120746" y="83787"/>
                </a:lnTo>
                <a:lnTo>
                  <a:pt x="115211" y="75984"/>
                </a:lnTo>
                <a:lnTo>
                  <a:pt x="41182" y="6616"/>
                </a:lnTo>
                <a:lnTo>
                  <a:pt x="33009" y="1542"/>
                </a:lnTo>
                <a:lnTo>
                  <a:pt x="23804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6432" y="2381669"/>
            <a:ext cx="144145" cy="48260"/>
          </a:xfrm>
          <a:custGeom>
            <a:avLst/>
            <a:gdLst/>
            <a:ahLst/>
            <a:cxnLst/>
            <a:rect l="l" t="t" r="r" b="b"/>
            <a:pathLst>
              <a:path w="144145" h="48260">
                <a:moveTo>
                  <a:pt x="24422" y="0"/>
                </a:moveTo>
                <a:lnTo>
                  <a:pt x="14892" y="1879"/>
                </a:lnTo>
                <a:lnTo>
                  <a:pt x="7151" y="7002"/>
                </a:lnTo>
                <a:lnTo>
                  <a:pt x="1927" y="14600"/>
                </a:lnTo>
                <a:lnTo>
                  <a:pt x="0" y="23901"/>
                </a:lnTo>
                <a:lnTo>
                  <a:pt x="1905" y="33221"/>
                </a:lnTo>
                <a:lnTo>
                  <a:pt x="7119" y="40838"/>
                </a:lnTo>
                <a:lnTo>
                  <a:pt x="14860" y="45980"/>
                </a:lnTo>
                <a:lnTo>
                  <a:pt x="24345" y="47879"/>
                </a:lnTo>
                <a:lnTo>
                  <a:pt x="119595" y="48031"/>
                </a:lnTo>
                <a:lnTo>
                  <a:pt x="129121" y="46154"/>
                </a:lnTo>
                <a:lnTo>
                  <a:pt x="136871" y="41033"/>
                </a:lnTo>
                <a:lnTo>
                  <a:pt x="142101" y="33436"/>
                </a:lnTo>
                <a:lnTo>
                  <a:pt x="144030" y="24130"/>
                </a:lnTo>
                <a:lnTo>
                  <a:pt x="142126" y="14807"/>
                </a:lnTo>
                <a:lnTo>
                  <a:pt x="136913" y="7186"/>
                </a:lnTo>
                <a:lnTo>
                  <a:pt x="129169" y="2039"/>
                </a:lnTo>
                <a:lnTo>
                  <a:pt x="119672" y="139"/>
                </a:lnTo>
                <a:lnTo>
                  <a:pt x="24422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uadroTexto 12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IDEA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66800" y="3810000"/>
            <a:ext cx="792480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Toda buena idea para un nuevo negocio resuelve un problema real para un grupo de consumidores o empresas.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Toda nueva idea debe buscar ahorrar dinero y/o tiempo, ampliar variedad, o brindar mejores resultados.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El secreto es vender primero el problema antes de presentar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tu solución.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1872" y="2038489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872" y="2583992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72" y="312950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872" y="367501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1872" y="422051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1872" y="476601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1872" y="531152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872" y="585702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72" y="6402527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uadroTexto 12"/>
          <p:cNvSpPr txBox="1"/>
          <p:nvPr/>
        </p:nvSpPr>
        <p:spPr>
          <a:xfrm>
            <a:off x="1676400" y="617519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IDEA</a:t>
            </a:r>
          </a:p>
          <a:p>
            <a:pPr algn="ctr"/>
            <a:endParaRPr lang="es-ES" sz="3000" dirty="0">
              <a:solidFill>
                <a:srgbClr val="2895DA"/>
              </a:solidFill>
              <a:latin typeface="Gotham Book"/>
              <a:cs typeface="Gotham 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400" y="3810000"/>
            <a:ext cx="7371080" cy="330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Define brevemente tu producto.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Explica cómo tu producto o servicio resuelve el problema que planteaste en la lámina anterior.</a:t>
            </a:r>
          </a:p>
          <a:p>
            <a:pPr>
              <a:lnSpc>
                <a:spcPct val="150000"/>
              </a:lnSpc>
            </a:pPr>
            <a:endParaRPr lang="es-ES_tradnl" dirty="0"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Limita el uso de texto utilizando imágenes. De ser posible, aquí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es el momento indicado para hacer demostración en vivo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de tu producto.</a:t>
            </a:r>
          </a:p>
        </p:txBody>
      </p:sp>
      <p:sp>
        <p:nvSpPr>
          <p:cNvPr id="4" name="object 4"/>
          <p:cNvSpPr/>
          <p:nvPr/>
        </p:nvSpPr>
        <p:spPr>
          <a:xfrm>
            <a:off x="4120121" y="1713039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5"/>
                </a:lnTo>
                <a:lnTo>
                  <a:pt x="1569106" y="882570"/>
                </a:lnTo>
                <a:lnTo>
                  <a:pt x="1562114" y="928933"/>
                </a:lnTo>
                <a:lnTo>
                  <a:pt x="1552466" y="974372"/>
                </a:lnTo>
                <a:lnTo>
                  <a:pt x="1540247" y="1018803"/>
                </a:lnTo>
                <a:lnTo>
                  <a:pt x="1525538" y="1062146"/>
                </a:lnTo>
                <a:lnTo>
                  <a:pt x="1508422" y="1104316"/>
                </a:lnTo>
                <a:lnTo>
                  <a:pt x="1488981" y="1145232"/>
                </a:lnTo>
                <a:lnTo>
                  <a:pt x="1467297" y="1184812"/>
                </a:lnTo>
                <a:lnTo>
                  <a:pt x="1443453" y="1222972"/>
                </a:lnTo>
                <a:lnTo>
                  <a:pt x="1417532" y="1259632"/>
                </a:lnTo>
                <a:lnTo>
                  <a:pt x="1389614" y="1294708"/>
                </a:lnTo>
                <a:lnTo>
                  <a:pt x="1359784" y="1328118"/>
                </a:lnTo>
                <a:lnTo>
                  <a:pt x="1328123" y="1359779"/>
                </a:lnTo>
                <a:lnTo>
                  <a:pt x="1294713" y="1389610"/>
                </a:lnTo>
                <a:lnTo>
                  <a:pt x="1259637" y="1417528"/>
                </a:lnTo>
                <a:lnTo>
                  <a:pt x="1222978" y="1443450"/>
                </a:lnTo>
                <a:lnTo>
                  <a:pt x="1184817" y="1467294"/>
                </a:lnTo>
                <a:lnTo>
                  <a:pt x="1145238" y="1488979"/>
                </a:lnTo>
                <a:lnTo>
                  <a:pt x="1104321" y="1508420"/>
                </a:lnTo>
                <a:lnTo>
                  <a:pt x="1062151" y="1525537"/>
                </a:lnTo>
                <a:lnTo>
                  <a:pt x="1018808" y="1540246"/>
                </a:lnTo>
                <a:lnTo>
                  <a:pt x="974376" y="1552466"/>
                </a:lnTo>
                <a:lnTo>
                  <a:pt x="928937" y="1562113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3"/>
                </a:lnTo>
                <a:lnTo>
                  <a:pt x="600423" y="1552466"/>
                </a:lnTo>
                <a:lnTo>
                  <a:pt x="555991" y="1540246"/>
                </a:lnTo>
                <a:lnTo>
                  <a:pt x="512648" y="1525537"/>
                </a:lnTo>
                <a:lnTo>
                  <a:pt x="470478" y="1508420"/>
                </a:lnTo>
                <a:lnTo>
                  <a:pt x="429561" y="1488979"/>
                </a:lnTo>
                <a:lnTo>
                  <a:pt x="389982" y="1467294"/>
                </a:lnTo>
                <a:lnTo>
                  <a:pt x="351821" y="1443450"/>
                </a:lnTo>
                <a:lnTo>
                  <a:pt x="315162" y="1417528"/>
                </a:lnTo>
                <a:lnTo>
                  <a:pt x="280086" y="1389610"/>
                </a:lnTo>
                <a:lnTo>
                  <a:pt x="246676" y="1359779"/>
                </a:lnTo>
                <a:lnTo>
                  <a:pt x="215015" y="1328118"/>
                </a:lnTo>
                <a:lnTo>
                  <a:pt x="185185" y="1294708"/>
                </a:lnTo>
                <a:lnTo>
                  <a:pt x="157267" y="1259632"/>
                </a:lnTo>
                <a:lnTo>
                  <a:pt x="131346" y="1222972"/>
                </a:lnTo>
                <a:lnTo>
                  <a:pt x="107502" y="1184812"/>
                </a:lnTo>
                <a:lnTo>
                  <a:pt x="85818" y="1145232"/>
                </a:lnTo>
                <a:lnTo>
                  <a:pt x="66377" y="1104316"/>
                </a:lnTo>
                <a:lnTo>
                  <a:pt x="49261" y="1062146"/>
                </a:lnTo>
                <a:lnTo>
                  <a:pt x="34552" y="1018803"/>
                </a:lnTo>
                <a:lnTo>
                  <a:pt x="22333" y="974372"/>
                </a:lnTo>
                <a:lnTo>
                  <a:pt x="12685" y="928933"/>
                </a:lnTo>
                <a:lnTo>
                  <a:pt x="5693" y="882570"/>
                </a:lnTo>
                <a:lnTo>
                  <a:pt x="1437" y="835365"/>
                </a:lnTo>
                <a:lnTo>
                  <a:pt x="0" y="787400"/>
                </a:lnTo>
                <a:lnTo>
                  <a:pt x="1437" y="739434"/>
                </a:lnTo>
                <a:lnTo>
                  <a:pt x="5693" y="692229"/>
                </a:lnTo>
                <a:lnTo>
                  <a:pt x="12685" y="645866"/>
                </a:lnTo>
                <a:lnTo>
                  <a:pt x="22333" y="600427"/>
                </a:lnTo>
                <a:lnTo>
                  <a:pt x="34552" y="555996"/>
                </a:lnTo>
                <a:lnTo>
                  <a:pt x="49261" y="512653"/>
                </a:lnTo>
                <a:lnTo>
                  <a:pt x="66377" y="470483"/>
                </a:lnTo>
                <a:lnTo>
                  <a:pt x="85818" y="429567"/>
                </a:lnTo>
                <a:lnTo>
                  <a:pt x="107502" y="389987"/>
                </a:lnTo>
                <a:lnTo>
                  <a:pt x="131346" y="351827"/>
                </a:lnTo>
                <a:lnTo>
                  <a:pt x="157267" y="315167"/>
                </a:lnTo>
                <a:lnTo>
                  <a:pt x="185185" y="280091"/>
                </a:lnTo>
                <a:lnTo>
                  <a:pt x="215015" y="246681"/>
                </a:lnTo>
                <a:lnTo>
                  <a:pt x="246676" y="215020"/>
                </a:lnTo>
                <a:lnTo>
                  <a:pt x="280086" y="185189"/>
                </a:lnTo>
                <a:lnTo>
                  <a:pt x="315162" y="157271"/>
                </a:lnTo>
                <a:lnTo>
                  <a:pt x="351821" y="131349"/>
                </a:lnTo>
                <a:lnTo>
                  <a:pt x="389982" y="107505"/>
                </a:lnTo>
                <a:lnTo>
                  <a:pt x="429561" y="85820"/>
                </a:lnTo>
                <a:lnTo>
                  <a:pt x="470478" y="66379"/>
                </a:lnTo>
                <a:lnTo>
                  <a:pt x="512648" y="49262"/>
                </a:lnTo>
                <a:lnTo>
                  <a:pt x="555991" y="34553"/>
                </a:lnTo>
                <a:lnTo>
                  <a:pt x="600423" y="22333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3"/>
                </a:lnTo>
                <a:lnTo>
                  <a:pt x="1018808" y="34553"/>
                </a:lnTo>
                <a:lnTo>
                  <a:pt x="1062151" y="49262"/>
                </a:lnTo>
                <a:lnTo>
                  <a:pt x="1104321" y="66379"/>
                </a:lnTo>
                <a:lnTo>
                  <a:pt x="1145238" y="85820"/>
                </a:lnTo>
                <a:lnTo>
                  <a:pt x="1184817" y="107505"/>
                </a:lnTo>
                <a:lnTo>
                  <a:pt x="1222978" y="131349"/>
                </a:lnTo>
                <a:lnTo>
                  <a:pt x="1259637" y="157271"/>
                </a:lnTo>
                <a:lnTo>
                  <a:pt x="1294713" y="185189"/>
                </a:lnTo>
                <a:lnTo>
                  <a:pt x="1328123" y="215020"/>
                </a:lnTo>
                <a:lnTo>
                  <a:pt x="1359784" y="246681"/>
                </a:lnTo>
                <a:lnTo>
                  <a:pt x="1389614" y="280091"/>
                </a:lnTo>
                <a:lnTo>
                  <a:pt x="1417532" y="315167"/>
                </a:lnTo>
                <a:lnTo>
                  <a:pt x="1443453" y="351827"/>
                </a:lnTo>
                <a:lnTo>
                  <a:pt x="1467297" y="389987"/>
                </a:lnTo>
                <a:lnTo>
                  <a:pt x="1488981" y="429567"/>
                </a:lnTo>
                <a:lnTo>
                  <a:pt x="1508422" y="470483"/>
                </a:lnTo>
                <a:lnTo>
                  <a:pt x="1525538" y="512653"/>
                </a:lnTo>
                <a:lnTo>
                  <a:pt x="1540247" y="555996"/>
                </a:lnTo>
                <a:lnTo>
                  <a:pt x="1552466" y="600427"/>
                </a:lnTo>
                <a:lnTo>
                  <a:pt x="1562114" y="645866"/>
                </a:lnTo>
                <a:lnTo>
                  <a:pt x="1569106" y="692229"/>
                </a:lnTo>
                <a:lnTo>
                  <a:pt x="1573362" y="739434"/>
                </a:lnTo>
                <a:lnTo>
                  <a:pt x="1574800" y="787400"/>
                </a:lnTo>
                <a:close/>
              </a:path>
            </a:pathLst>
          </a:custGeom>
          <a:ln w="508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705" y="2165464"/>
            <a:ext cx="510540" cy="774065"/>
          </a:xfrm>
          <a:custGeom>
            <a:avLst/>
            <a:gdLst/>
            <a:ahLst/>
            <a:cxnLst/>
            <a:rect l="l" t="t" r="r" b="b"/>
            <a:pathLst>
              <a:path w="510539" h="774064">
                <a:moveTo>
                  <a:pt x="438848" y="0"/>
                </a:moveTo>
                <a:lnTo>
                  <a:pt x="71551" y="0"/>
                </a:lnTo>
                <a:lnTo>
                  <a:pt x="43730" y="5633"/>
                </a:lnTo>
                <a:lnTo>
                  <a:pt x="20983" y="20985"/>
                </a:lnTo>
                <a:lnTo>
                  <a:pt x="5632" y="43735"/>
                </a:lnTo>
                <a:lnTo>
                  <a:pt x="0" y="71564"/>
                </a:lnTo>
                <a:lnTo>
                  <a:pt x="0" y="702030"/>
                </a:lnTo>
                <a:lnTo>
                  <a:pt x="5632" y="729857"/>
                </a:lnTo>
                <a:lnTo>
                  <a:pt x="20983" y="752603"/>
                </a:lnTo>
                <a:lnTo>
                  <a:pt x="43730" y="767951"/>
                </a:lnTo>
                <a:lnTo>
                  <a:pt x="71551" y="773582"/>
                </a:lnTo>
                <a:lnTo>
                  <a:pt x="438848" y="773582"/>
                </a:lnTo>
                <a:lnTo>
                  <a:pt x="466677" y="767951"/>
                </a:lnTo>
                <a:lnTo>
                  <a:pt x="489427" y="752603"/>
                </a:lnTo>
                <a:lnTo>
                  <a:pt x="504779" y="729857"/>
                </a:lnTo>
                <a:lnTo>
                  <a:pt x="505584" y="725881"/>
                </a:lnTo>
                <a:lnTo>
                  <a:pt x="71551" y="725881"/>
                </a:lnTo>
                <a:lnTo>
                  <a:pt x="62281" y="724002"/>
                </a:lnTo>
                <a:lnTo>
                  <a:pt x="54703" y="718885"/>
                </a:lnTo>
                <a:lnTo>
                  <a:pt x="49590" y="711302"/>
                </a:lnTo>
                <a:lnTo>
                  <a:pt x="47713" y="702030"/>
                </a:lnTo>
                <a:lnTo>
                  <a:pt x="47713" y="615162"/>
                </a:lnTo>
                <a:lnTo>
                  <a:pt x="510413" y="615162"/>
                </a:lnTo>
                <a:lnTo>
                  <a:pt x="510413" y="567461"/>
                </a:lnTo>
                <a:lnTo>
                  <a:pt x="47713" y="567461"/>
                </a:lnTo>
                <a:lnTo>
                  <a:pt x="47713" y="71564"/>
                </a:lnTo>
                <a:lnTo>
                  <a:pt x="49590" y="62279"/>
                </a:lnTo>
                <a:lnTo>
                  <a:pt x="54703" y="54694"/>
                </a:lnTo>
                <a:lnTo>
                  <a:pt x="62281" y="49577"/>
                </a:lnTo>
                <a:lnTo>
                  <a:pt x="71551" y="47701"/>
                </a:lnTo>
                <a:lnTo>
                  <a:pt x="505582" y="47701"/>
                </a:lnTo>
                <a:lnTo>
                  <a:pt x="504779" y="43735"/>
                </a:lnTo>
                <a:lnTo>
                  <a:pt x="489427" y="20985"/>
                </a:lnTo>
                <a:lnTo>
                  <a:pt x="466677" y="5633"/>
                </a:lnTo>
                <a:lnTo>
                  <a:pt x="438848" y="0"/>
                </a:lnTo>
                <a:close/>
              </a:path>
              <a:path w="510539" h="774064">
                <a:moveTo>
                  <a:pt x="510413" y="615162"/>
                </a:moveTo>
                <a:lnTo>
                  <a:pt x="462699" y="615162"/>
                </a:lnTo>
                <a:lnTo>
                  <a:pt x="462699" y="702030"/>
                </a:lnTo>
                <a:lnTo>
                  <a:pt x="460822" y="711302"/>
                </a:lnTo>
                <a:lnTo>
                  <a:pt x="455707" y="718885"/>
                </a:lnTo>
                <a:lnTo>
                  <a:pt x="448125" y="724002"/>
                </a:lnTo>
                <a:lnTo>
                  <a:pt x="438848" y="725881"/>
                </a:lnTo>
                <a:lnTo>
                  <a:pt x="505584" y="725881"/>
                </a:lnTo>
                <a:lnTo>
                  <a:pt x="510413" y="702030"/>
                </a:lnTo>
                <a:lnTo>
                  <a:pt x="510413" y="615162"/>
                </a:lnTo>
                <a:close/>
              </a:path>
              <a:path w="510539" h="774064">
                <a:moveTo>
                  <a:pt x="505582" y="47701"/>
                </a:moveTo>
                <a:lnTo>
                  <a:pt x="438848" y="47701"/>
                </a:lnTo>
                <a:lnTo>
                  <a:pt x="448125" y="49577"/>
                </a:lnTo>
                <a:lnTo>
                  <a:pt x="455707" y="54694"/>
                </a:lnTo>
                <a:lnTo>
                  <a:pt x="460822" y="62279"/>
                </a:lnTo>
                <a:lnTo>
                  <a:pt x="462699" y="71564"/>
                </a:lnTo>
                <a:lnTo>
                  <a:pt x="462699" y="567461"/>
                </a:lnTo>
                <a:lnTo>
                  <a:pt x="510413" y="567461"/>
                </a:lnTo>
                <a:lnTo>
                  <a:pt x="510413" y="71564"/>
                </a:lnTo>
                <a:lnTo>
                  <a:pt x="505582" y="47701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6810" y="2812681"/>
            <a:ext cx="100330" cy="48260"/>
          </a:xfrm>
          <a:custGeom>
            <a:avLst/>
            <a:gdLst/>
            <a:ahLst/>
            <a:cxnLst/>
            <a:rect l="l" t="t" r="r" b="b"/>
            <a:pathLst>
              <a:path w="100329" h="48260">
                <a:moveTo>
                  <a:pt x="76339" y="0"/>
                </a:moveTo>
                <a:lnTo>
                  <a:pt x="23850" y="0"/>
                </a:lnTo>
                <a:lnTo>
                  <a:pt x="14567" y="1874"/>
                </a:lnTo>
                <a:lnTo>
                  <a:pt x="6986" y="6986"/>
                </a:lnTo>
                <a:lnTo>
                  <a:pt x="1874" y="14567"/>
                </a:lnTo>
                <a:lnTo>
                  <a:pt x="0" y="23850"/>
                </a:lnTo>
                <a:lnTo>
                  <a:pt x="1874" y="33133"/>
                </a:lnTo>
                <a:lnTo>
                  <a:pt x="6986" y="40714"/>
                </a:lnTo>
                <a:lnTo>
                  <a:pt x="14567" y="45826"/>
                </a:lnTo>
                <a:lnTo>
                  <a:pt x="23850" y="47701"/>
                </a:lnTo>
                <a:lnTo>
                  <a:pt x="76339" y="47701"/>
                </a:lnTo>
                <a:lnTo>
                  <a:pt x="85611" y="45826"/>
                </a:lnTo>
                <a:lnTo>
                  <a:pt x="93194" y="40714"/>
                </a:lnTo>
                <a:lnTo>
                  <a:pt x="98312" y="33133"/>
                </a:lnTo>
                <a:lnTo>
                  <a:pt x="100190" y="23850"/>
                </a:lnTo>
                <a:lnTo>
                  <a:pt x="98312" y="14567"/>
                </a:lnTo>
                <a:lnTo>
                  <a:pt x="93194" y="6986"/>
                </a:lnTo>
                <a:lnTo>
                  <a:pt x="85611" y="1874"/>
                </a:lnTo>
                <a:lnTo>
                  <a:pt x="76339" y="0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uadroTexto 7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PRODUCTO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1872" y="2038489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872" y="2583992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72" y="312950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872" y="367501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1872" y="422051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1872" y="4766018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1872" y="5311521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872" y="5857024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1872" y="6402527"/>
            <a:ext cx="7734934" cy="0"/>
          </a:xfrm>
          <a:custGeom>
            <a:avLst/>
            <a:gdLst/>
            <a:ahLst/>
            <a:cxnLst/>
            <a:rect l="l" t="t" r="r" b="b"/>
            <a:pathLst>
              <a:path w="7734934">
                <a:moveTo>
                  <a:pt x="7734668" y="0"/>
                </a:moveTo>
                <a:lnTo>
                  <a:pt x="0" y="0"/>
                </a:lnTo>
              </a:path>
            </a:pathLst>
          </a:custGeom>
          <a:ln w="10350">
            <a:solidFill>
              <a:srgbClr val="859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uadroTexto 12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PRODUCTO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27500" y="1709801"/>
            <a:ext cx="1574800" cy="1574800"/>
          </a:xfrm>
          <a:custGeom>
            <a:avLst/>
            <a:gdLst/>
            <a:ahLst/>
            <a:cxnLst/>
            <a:rect l="l" t="t" r="r" b="b"/>
            <a:pathLst>
              <a:path w="1574800" h="1574800">
                <a:moveTo>
                  <a:pt x="1574800" y="787400"/>
                </a:moveTo>
                <a:lnTo>
                  <a:pt x="1573362" y="835365"/>
                </a:lnTo>
                <a:lnTo>
                  <a:pt x="1569106" y="882570"/>
                </a:lnTo>
                <a:lnTo>
                  <a:pt x="1562114" y="928933"/>
                </a:lnTo>
                <a:lnTo>
                  <a:pt x="1552466" y="974372"/>
                </a:lnTo>
                <a:lnTo>
                  <a:pt x="1540247" y="1018803"/>
                </a:lnTo>
                <a:lnTo>
                  <a:pt x="1525538" y="1062146"/>
                </a:lnTo>
                <a:lnTo>
                  <a:pt x="1508422" y="1104316"/>
                </a:lnTo>
                <a:lnTo>
                  <a:pt x="1488981" y="1145232"/>
                </a:lnTo>
                <a:lnTo>
                  <a:pt x="1467297" y="1184812"/>
                </a:lnTo>
                <a:lnTo>
                  <a:pt x="1443453" y="1222972"/>
                </a:lnTo>
                <a:lnTo>
                  <a:pt x="1417532" y="1259632"/>
                </a:lnTo>
                <a:lnTo>
                  <a:pt x="1389614" y="1294708"/>
                </a:lnTo>
                <a:lnTo>
                  <a:pt x="1359784" y="1328118"/>
                </a:lnTo>
                <a:lnTo>
                  <a:pt x="1328123" y="1359779"/>
                </a:lnTo>
                <a:lnTo>
                  <a:pt x="1294713" y="1389610"/>
                </a:lnTo>
                <a:lnTo>
                  <a:pt x="1259637" y="1417528"/>
                </a:lnTo>
                <a:lnTo>
                  <a:pt x="1222978" y="1443450"/>
                </a:lnTo>
                <a:lnTo>
                  <a:pt x="1184817" y="1467294"/>
                </a:lnTo>
                <a:lnTo>
                  <a:pt x="1145238" y="1488979"/>
                </a:lnTo>
                <a:lnTo>
                  <a:pt x="1104321" y="1508420"/>
                </a:lnTo>
                <a:lnTo>
                  <a:pt x="1062151" y="1525537"/>
                </a:lnTo>
                <a:lnTo>
                  <a:pt x="1018808" y="1540246"/>
                </a:lnTo>
                <a:lnTo>
                  <a:pt x="974376" y="1552466"/>
                </a:lnTo>
                <a:lnTo>
                  <a:pt x="928937" y="1562113"/>
                </a:lnTo>
                <a:lnTo>
                  <a:pt x="882573" y="1569106"/>
                </a:lnTo>
                <a:lnTo>
                  <a:pt x="835366" y="1573362"/>
                </a:lnTo>
                <a:lnTo>
                  <a:pt x="787400" y="1574800"/>
                </a:lnTo>
                <a:lnTo>
                  <a:pt x="739433" y="1573362"/>
                </a:lnTo>
                <a:lnTo>
                  <a:pt x="692226" y="1569106"/>
                </a:lnTo>
                <a:lnTo>
                  <a:pt x="645862" y="1562113"/>
                </a:lnTo>
                <a:lnTo>
                  <a:pt x="600423" y="1552466"/>
                </a:lnTo>
                <a:lnTo>
                  <a:pt x="555991" y="1540246"/>
                </a:lnTo>
                <a:lnTo>
                  <a:pt x="512648" y="1525537"/>
                </a:lnTo>
                <a:lnTo>
                  <a:pt x="470478" y="1508420"/>
                </a:lnTo>
                <a:lnTo>
                  <a:pt x="429561" y="1488979"/>
                </a:lnTo>
                <a:lnTo>
                  <a:pt x="389982" y="1467294"/>
                </a:lnTo>
                <a:lnTo>
                  <a:pt x="351821" y="1443450"/>
                </a:lnTo>
                <a:lnTo>
                  <a:pt x="315162" y="1417528"/>
                </a:lnTo>
                <a:lnTo>
                  <a:pt x="280086" y="1389610"/>
                </a:lnTo>
                <a:lnTo>
                  <a:pt x="246676" y="1359779"/>
                </a:lnTo>
                <a:lnTo>
                  <a:pt x="215015" y="1328118"/>
                </a:lnTo>
                <a:lnTo>
                  <a:pt x="185185" y="1294708"/>
                </a:lnTo>
                <a:lnTo>
                  <a:pt x="157267" y="1259632"/>
                </a:lnTo>
                <a:lnTo>
                  <a:pt x="131346" y="1222972"/>
                </a:lnTo>
                <a:lnTo>
                  <a:pt x="107502" y="1184812"/>
                </a:lnTo>
                <a:lnTo>
                  <a:pt x="85818" y="1145232"/>
                </a:lnTo>
                <a:lnTo>
                  <a:pt x="66377" y="1104316"/>
                </a:lnTo>
                <a:lnTo>
                  <a:pt x="49261" y="1062146"/>
                </a:lnTo>
                <a:lnTo>
                  <a:pt x="34552" y="1018803"/>
                </a:lnTo>
                <a:lnTo>
                  <a:pt x="22333" y="974372"/>
                </a:lnTo>
                <a:lnTo>
                  <a:pt x="12685" y="928933"/>
                </a:lnTo>
                <a:lnTo>
                  <a:pt x="5693" y="882570"/>
                </a:lnTo>
                <a:lnTo>
                  <a:pt x="1437" y="835365"/>
                </a:lnTo>
                <a:lnTo>
                  <a:pt x="0" y="787400"/>
                </a:lnTo>
                <a:lnTo>
                  <a:pt x="1437" y="739434"/>
                </a:lnTo>
                <a:lnTo>
                  <a:pt x="5693" y="692229"/>
                </a:lnTo>
                <a:lnTo>
                  <a:pt x="12685" y="645866"/>
                </a:lnTo>
                <a:lnTo>
                  <a:pt x="22333" y="600427"/>
                </a:lnTo>
                <a:lnTo>
                  <a:pt x="34552" y="555996"/>
                </a:lnTo>
                <a:lnTo>
                  <a:pt x="49261" y="512653"/>
                </a:lnTo>
                <a:lnTo>
                  <a:pt x="66377" y="470483"/>
                </a:lnTo>
                <a:lnTo>
                  <a:pt x="85818" y="429567"/>
                </a:lnTo>
                <a:lnTo>
                  <a:pt x="107502" y="389987"/>
                </a:lnTo>
                <a:lnTo>
                  <a:pt x="131346" y="351827"/>
                </a:lnTo>
                <a:lnTo>
                  <a:pt x="157267" y="315167"/>
                </a:lnTo>
                <a:lnTo>
                  <a:pt x="185185" y="280091"/>
                </a:lnTo>
                <a:lnTo>
                  <a:pt x="215015" y="246681"/>
                </a:lnTo>
                <a:lnTo>
                  <a:pt x="246676" y="215020"/>
                </a:lnTo>
                <a:lnTo>
                  <a:pt x="280086" y="185189"/>
                </a:lnTo>
                <a:lnTo>
                  <a:pt x="315162" y="157271"/>
                </a:lnTo>
                <a:lnTo>
                  <a:pt x="351821" y="131349"/>
                </a:lnTo>
                <a:lnTo>
                  <a:pt x="389982" y="107505"/>
                </a:lnTo>
                <a:lnTo>
                  <a:pt x="429561" y="85820"/>
                </a:lnTo>
                <a:lnTo>
                  <a:pt x="470478" y="66379"/>
                </a:lnTo>
                <a:lnTo>
                  <a:pt x="512648" y="49262"/>
                </a:lnTo>
                <a:lnTo>
                  <a:pt x="555991" y="34553"/>
                </a:lnTo>
                <a:lnTo>
                  <a:pt x="600423" y="22333"/>
                </a:lnTo>
                <a:lnTo>
                  <a:pt x="645862" y="12686"/>
                </a:lnTo>
                <a:lnTo>
                  <a:pt x="692226" y="5693"/>
                </a:lnTo>
                <a:lnTo>
                  <a:pt x="739433" y="1437"/>
                </a:lnTo>
                <a:lnTo>
                  <a:pt x="787400" y="0"/>
                </a:lnTo>
                <a:lnTo>
                  <a:pt x="835366" y="1437"/>
                </a:lnTo>
                <a:lnTo>
                  <a:pt x="882573" y="5693"/>
                </a:lnTo>
                <a:lnTo>
                  <a:pt x="928937" y="12686"/>
                </a:lnTo>
                <a:lnTo>
                  <a:pt x="974376" y="22333"/>
                </a:lnTo>
                <a:lnTo>
                  <a:pt x="1018808" y="34553"/>
                </a:lnTo>
                <a:lnTo>
                  <a:pt x="1062151" y="49262"/>
                </a:lnTo>
                <a:lnTo>
                  <a:pt x="1104321" y="66379"/>
                </a:lnTo>
                <a:lnTo>
                  <a:pt x="1145238" y="85820"/>
                </a:lnTo>
                <a:lnTo>
                  <a:pt x="1184817" y="107505"/>
                </a:lnTo>
                <a:lnTo>
                  <a:pt x="1222978" y="131349"/>
                </a:lnTo>
                <a:lnTo>
                  <a:pt x="1259637" y="157271"/>
                </a:lnTo>
                <a:lnTo>
                  <a:pt x="1294713" y="185189"/>
                </a:lnTo>
                <a:lnTo>
                  <a:pt x="1328123" y="215020"/>
                </a:lnTo>
                <a:lnTo>
                  <a:pt x="1359784" y="246681"/>
                </a:lnTo>
                <a:lnTo>
                  <a:pt x="1389614" y="280091"/>
                </a:lnTo>
                <a:lnTo>
                  <a:pt x="1417532" y="315167"/>
                </a:lnTo>
                <a:lnTo>
                  <a:pt x="1443453" y="351827"/>
                </a:lnTo>
                <a:lnTo>
                  <a:pt x="1467297" y="389987"/>
                </a:lnTo>
                <a:lnTo>
                  <a:pt x="1488981" y="429567"/>
                </a:lnTo>
                <a:lnTo>
                  <a:pt x="1508422" y="470483"/>
                </a:lnTo>
                <a:lnTo>
                  <a:pt x="1525538" y="512653"/>
                </a:lnTo>
                <a:lnTo>
                  <a:pt x="1540247" y="555996"/>
                </a:lnTo>
                <a:lnTo>
                  <a:pt x="1552466" y="600427"/>
                </a:lnTo>
                <a:lnTo>
                  <a:pt x="1562114" y="645866"/>
                </a:lnTo>
                <a:lnTo>
                  <a:pt x="1569106" y="692229"/>
                </a:lnTo>
                <a:lnTo>
                  <a:pt x="1573362" y="739434"/>
                </a:lnTo>
                <a:lnTo>
                  <a:pt x="1574800" y="787400"/>
                </a:lnTo>
                <a:close/>
              </a:path>
            </a:pathLst>
          </a:custGeom>
          <a:ln w="50800">
            <a:solidFill>
              <a:srgbClr val="1B9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2043" y="2057666"/>
            <a:ext cx="879475" cy="879475"/>
          </a:xfrm>
          <a:custGeom>
            <a:avLst/>
            <a:gdLst/>
            <a:ahLst/>
            <a:cxnLst/>
            <a:rect l="l" t="t" r="r" b="b"/>
            <a:pathLst>
              <a:path w="879475" h="879475">
                <a:moveTo>
                  <a:pt x="429348" y="20320"/>
                </a:moveTo>
                <a:lnTo>
                  <a:pt x="382626" y="22843"/>
                </a:lnTo>
                <a:lnTo>
                  <a:pt x="337346" y="30238"/>
                </a:lnTo>
                <a:lnTo>
                  <a:pt x="293773" y="42241"/>
                </a:lnTo>
                <a:lnTo>
                  <a:pt x="252170" y="58588"/>
                </a:lnTo>
                <a:lnTo>
                  <a:pt x="212801" y="79015"/>
                </a:lnTo>
                <a:lnTo>
                  <a:pt x="175929" y="103258"/>
                </a:lnTo>
                <a:lnTo>
                  <a:pt x="141819" y="131054"/>
                </a:lnTo>
                <a:lnTo>
                  <a:pt x="110734" y="162139"/>
                </a:lnTo>
                <a:lnTo>
                  <a:pt x="82938" y="196249"/>
                </a:lnTo>
                <a:lnTo>
                  <a:pt x="58695" y="233121"/>
                </a:lnTo>
                <a:lnTo>
                  <a:pt x="38268" y="272490"/>
                </a:lnTo>
                <a:lnTo>
                  <a:pt x="21921" y="314093"/>
                </a:lnTo>
                <a:lnTo>
                  <a:pt x="9918" y="357666"/>
                </a:lnTo>
                <a:lnTo>
                  <a:pt x="2523" y="402946"/>
                </a:lnTo>
                <a:lnTo>
                  <a:pt x="0" y="449668"/>
                </a:lnTo>
                <a:lnTo>
                  <a:pt x="2498" y="495938"/>
                </a:lnTo>
                <a:lnTo>
                  <a:pt x="9918" y="541692"/>
                </a:lnTo>
                <a:lnTo>
                  <a:pt x="21921" y="585273"/>
                </a:lnTo>
                <a:lnTo>
                  <a:pt x="38279" y="626904"/>
                </a:lnTo>
                <a:lnTo>
                  <a:pt x="58695" y="666257"/>
                </a:lnTo>
                <a:lnTo>
                  <a:pt x="82938" y="703133"/>
                </a:lnTo>
                <a:lnTo>
                  <a:pt x="110734" y="737246"/>
                </a:lnTo>
                <a:lnTo>
                  <a:pt x="141819" y="768333"/>
                </a:lnTo>
                <a:lnTo>
                  <a:pt x="175929" y="796130"/>
                </a:lnTo>
                <a:lnTo>
                  <a:pt x="212801" y="820374"/>
                </a:lnTo>
                <a:lnTo>
                  <a:pt x="252170" y="840801"/>
                </a:lnTo>
                <a:lnTo>
                  <a:pt x="293773" y="857147"/>
                </a:lnTo>
                <a:lnTo>
                  <a:pt x="337346" y="869150"/>
                </a:lnTo>
                <a:lnTo>
                  <a:pt x="382626" y="876545"/>
                </a:lnTo>
                <a:lnTo>
                  <a:pt x="429348" y="879068"/>
                </a:lnTo>
                <a:lnTo>
                  <a:pt x="476085" y="876545"/>
                </a:lnTo>
                <a:lnTo>
                  <a:pt x="521376" y="869150"/>
                </a:lnTo>
                <a:lnTo>
                  <a:pt x="564960" y="857147"/>
                </a:lnTo>
                <a:lnTo>
                  <a:pt x="606571" y="840801"/>
                </a:lnTo>
                <a:lnTo>
                  <a:pt x="633202" y="826985"/>
                </a:lnTo>
                <a:lnTo>
                  <a:pt x="429348" y="826985"/>
                </a:lnTo>
                <a:lnTo>
                  <a:pt x="382094" y="824040"/>
                </a:lnTo>
                <a:lnTo>
                  <a:pt x="336571" y="815442"/>
                </a:lnTo>
                <a:lnTo>
                  <a:pt x="293134" y="801548"/>
                </a:lnTo>
                <a:lnTo>
                  <a:pt x="252140" y="782713"/>
                </a:lnTo>
                <a:lnTo>
                  <a:pt x="213948" y="759295"/>
                </a:lnTo>
                <a:lnTo>
                  <a:pt x="178885" y="731621"/>
                </a:lnTo>
                <a:lnTo>
                  <a:pt x="147377" y="700113"/>
                </a:lnTo>
                <a:lnTo>
                  <a:pt x="119739" y="665097"/>
                </a:lnTo>
                <a:lnTo>
                  <a:pt x="96306" y="626883"/>
                </a:lnTo>
                <a:lnTo>
                  <a:pt x="77477" y="585909"/>
                </a:lnTo>
                <a:lnTo>
                  <a:pt x="63578" y="542467"/>
                </a:lnTo>
                <a:lnTo>
                  <a:pt x="54978" y="496935"/>
                </a:lnTo>
                <a:lnTo>
                  <a:pt x="52031" y="449668"/>
                </a:lnTo>
                <a:lnTo>
                  <a:pt x="54978" y="402415"/>
                </a:lnTo>
                <a:lnTo>
                  <a:pt x="63578" y="356891"/>
                </a:lnTo>
                <a:lnTo>
                  <a:pt x="77477" y="313455"/>
                </a:lnTo>
                <a:lnTo>
                  <a:pt x="96316" y="272463"/>
                </a:lnTo>
                <a:lnTo>
                  <a:pt x="119739" y="234272"/>
                </a:lnTo>
                <a:lnTo>
                  <a:pt x="147390" y="199238"/>
                </a:lnTo>
                <a:lnTo>
                  <a:pt x="178912" y="167717"/>
                </a:lnTo>
                <a:lnTo>
                  <a:pt x="213948" y="140068"/>
                </a:lnTo>
                <a:lnTo>
                  <a:pt x="252140" y="116646"/>
                </a:lnTo>
                <a:lnTo>
                  <a:pt x="293134" y="97808"/>
                </a:lnTo>
                <a:lnTo>
                  <a:pt x="336571" y="83910"/>
                </a:lnTo>
                <a:lnTo>
                  <a:pt x="382094" y="75310"/>
                </a:lnTo>
                <a:lnTo>
                  <a:pt x="429348" y="72364"/>
                </a:lnTo>
                <a:lnTo>
                  <a:pt x="632802" y="72364"/>
                </a:lnTo>
                <a:lnTo>
                  <a:pt x="610179" y="60301"/>
                </a:lnTo>
                <a:lnTo>
                  <a:pt x="567806" y="43225"/>
                </a:lnTo>
                <a:lnTo>
                  <a:pt x="523353" y="30685"/>
                </a:lnTo>
                <a:lnTo>
                  <a:pt x="477106" y="22957"/>
                </a:lnTo>
                <a:lnTo>
                  <a:pt x="429348" y="20320"/>
                </a:lnTo>
                <a:close/>
              </a:path>
              <a:path w="879475" h="879475">
                <a:moveTo>
                  <a:pt x="797445" y="228904"/>
                </a:moveTo>
                <a:lnTo>
                  <a:pt x="759459" y="266903"/>
                </a:lnTo>
                <a:lnTo>
                  <a:pt x="779522" y="308969"/>
                </a:lnTo>
                <a:lnTo>
                  <a:pt x="794362" y="353714"/>
                </a:lnTo>
                <a:lnTo>
                  <a:pt x="803569" y="400744"/>
                </a:lnTo>
                <a:lnTo>
                  <a:pt x="806729" y="449668"/>
                </a:lnTo>
                <a:lnTo>
                  <a:pt x="803783" y="496935"/>
                </a:lnTo>
                <a:lnTo>
                  <a:pt x="795181" y="542467"/>
                </a:lnTo>
                <a:lnTo>
                  <a:pt x="781281" y="585909"/>
                </a:lnTo>
                <a:lnTo>
                  <a:pt x="762440" y="626904"/>
                </a:lnTo>
                <a:lnTo>
                  <a:pt x="739014" y="665097"/>
                </a:lnTo>
                <a:lnTo>
                  <a:pt x="711359" y="700130"/>
                </a:lnTo>
                <a:lnTo>
                  <a:pt x="679833" y="731648"/>
                </a:lnTo>
                <a:lnTo>
                  <a:pt x="644792" y="759295"/>
                </a:lnTo>
                <a:lnTo>
                  <a:pt x="606593" y="782713"/>
                </a:lnTo>
                <a:lnTo>
                  <a:pt x="565592" y="801548"/>
                </a:lnTo>
                <a:lnTo>
                  <a:pt x="522147" y="815442"/>
                </a:lnTo>
                <a:lnTo>
                  <a:pt x="476613" y="824040"/>
                </a:lnTo>
                <a:lnTo>
                  <a:pt x="429348" y="826985"/>
                </a:lnTo>
                <a:lnTo>
                  <a:pt x="633202" y="826985"/>
                </a:lnTo>
                <a:lnTo>
                  <a:pt x="682823" y="796130"/>
                </a:lnTo>
                <a:lnTo>
                  <a:pt x="716937" y="768333"/>
                </a:lnTo>
                <a:lnTo>
                  <a:pt x="748024" y="737246"/>
                </a:lnTo>
                <a:lnTo>
                  <a:pt x="775822" y="703133"/>
                </a:lnTo>
                <a:lnTo>
                  <a:pt x="800066" y="666257"/>
                </a:lnTo>
                <a:lnTo>
                  <a:pt x="820493" y="626883"/>
                </a:lnTo>
                <a:lnTo>
                  <a:pt x="836840" y="585273"/>
                </a:lnTo>
                <a:lnTo>
                  <a:pt x="848843" y="541692"/>
                </a:lnTo>
                <a:lnTo>
                  <a:pt x="856150" y="496935"/>
                </a:lnTo>
                <a:lnTo>
                  <a:pt x="858761" y="449668"/>
                </a:lnTo>
                <a:lnTo>
                  <a:pt x="856122" y="401947"/>
                </a:lnTo>
                <a:lnTo>
                  <a:pt x="848392" y="355720"/>
                </a:lnTo>
                <a:lnTo>
                  <a:pt x="835850" y="311277"/>
                </a:lnTo>
                <a:lnTo>
                  <a:pt x="818774" y="268908"/>
                </a:lnTo>
                <a:lnTo>
                  <a:pt x="797445" y="228904"/>
                </a:lnTo>
                <a:close/>
              </a:path>
              <a:path w="879475" h="879475">
                <a:moveTo>
                  <a:pt x="429348" y="167728"/>
                </a:moveTo>
                <a:lnTo>
                  <a:pt x="383676" y="171425"/>
                </a:lnTo>
                <a:lnTo>
                  <a:pt x="340327" y="182126"/>
                </a:lnTo>
                <a:lnTo>
                  <a:pt x="299886" y="199245"/>
                </a:lnTo>
                <a:lnTo>
                  <a:pt x="262938" y="222199"/>
                </a:lnTo>
                <a:lnTo>
                  <a:pt x="230068" y="250401"/>
                </a:lnTo>
                <a:lnTo>
                  <a:pt x="201862" y="283266"/>
                </a:lnTo>
                <a:lnTo>
                  <a:pt x="178905" y="320211"/>
                </a:lnTo>
                <a:lnTo>
                  <a:pt x="161783" y="360650"/>
                </a:lnTo>
                <a:lnTo>
                  <a:pt x="151081" y="403997"/>
                </a:lnTo>
                <a:lnTo>
                  <a:pt x="147383" y="449668"/>
                </a:lnTo>
                <a:lnTo>
                  <a:pt x="151081" y="495355"/>
                </a:lnTo>
                <a:lnTo>
                  <a:pt x="161783" y="538713"/>
                </a:lnTo>
                <a:lnTo>
                  <a:pt x="178905" y="579156"/>
                </a:lnTo>
                <a:lnTo>
                  <a:pt x="201862" y="616102"/>
                </a:lnTo>
                <a:lnTo>
                  <a:pt x="230068" y="648966"/>
                </a:lnTo>
                <a:lnTo>
                  <a:pt x="262938" y="677165"/>
                </a:lnTo>
                <a:lnTo>
                  <a:pt x="299926" y="700130"/>
                </a:lnTo>
                <a:lnTo>
                  <a:pt x="340327" y="717228"/>
                </a:lnTo>
                <a:lnTo>
                  <a:pt x="383676" y="727926"/>
                </a:lnTo>
                <a:lnTo>
                  <a:pt x="429348" y="731621"/>
                </a:lnTo>
                <a:lnTo>
                  <a:pt x="475035" y="727926"/>
                </a:lnTo>
                <a:lnTo>
                  <a:pt x="518391" y="717228"/>
                </a:lnTo>
                <a:lnTo>
                  <a:pt x="558834" y="700113"/>
                </a:lnTo>
                <a:lnTo>
                  <a:pt x="591854" y="679602"/>
                </a:lnTo>
                <a:lnTo>
                  <a:pt x="429348" y="679602"/>
                </a:lnTo>
                <a:lnTo>
                  <a:pt x="383104" y="674921"/>
                </a:lnTo>
                <a:lnTo>
                  <a:pt x="339994" y="661498"/>
                </a:lnTo>
                <a:lnTo>
                  <a:pt x="300955" y="640269"/>
                </a:lnTo>
                <a:lnTo>
                  <a:pt x="266919" y="612165"/>
                </a:lnTo>
                <a:lnTo>
                  <a:pt x="238820" y="578120"/>
                </a:lnTo>
                <a:lnTo>
                  <a:pt x="217593" y="539066"/>
                </a:lnTo>
                <a:lnTo>
                  <a:pt x="204172" y="495938"/>
                </a:lnTo>
                <a:lnTo>
                  <a:pt x="199491" y="449668"/>
                </a:lnTo>
                <a:lnTo>
                  <a:pt x="204172" y="403421"/>
                </a:lnTo>
                <a:lnTo>
                  <a:pt x="217593" y="360304"/>
                </a:lnTo>
                <a:lnTo>
                  <a:pt x="238820" y="321255"/>
                </a:lnTo>
                <a:lnTo>
                  <a:pt x="266919" y="287207"/>
                </a:lnTo>
                <a:lnTo>
                  <a:pt x="300955" y="259097"/>
                </a:lnTo>
                <a:lnTo>
                  <a:pt x="339994" y="237860"/>
                </a:lnTo>
                <a:lnTo>
                  <a:pt x="383104" y="224432"/>
                </a:lnTo>
                <a:lnTo>
                  <a:pt x="429348" y="219748"/>
                </a:lnTo>
                <a:lnTo>
                  <a:pt x="567347" y="219748"/>
                </a:lnTo>
                <a:lnTo>
                  <a:pt x="577316" y="209778"/>
                </a:lnTo>
                <a:lnTo>
                  <a:pt x="543659" y="191951"/>
                </a:lnTo>
                <a:lnTo>
                  <a:pt x="507533" y="178747"/>
                </a:lnTo>
                <a:lnTo>
                  <a:pt x="469306" y="170546"/>
                </a:lnTo>
                <a:lnTo>
                  <a:pt x="429348" y="167728"/>
                </a:lnTo>
                <a:close/>
              </a:path>
              <a:path w="879475" h="879475">
                <a:moveTo>
                  <a:pt x="669315" y="301764"/>
                </a:moveTo>
                <a:lnTo>
                  <a:pt x="631304" y="339763"/>
                </a:lnTo>
                <a:lnTo>
                  <a:pt x="643185" y="365177"/>
                </a:lnTo>
                <a:lnTo>
                  <a:pt x="651964" y="392101"/>
                </a:lnTo>
                <a:lnTo>
                  <a:pt x="657403" y="420332"/>
                </a:lnTo>
                <a:lnTo>
                  <a:pt x="659269" y="449668"/>
                </a:lnTo>
                <a:lnTo>
                  <a:pt x="654588" y="495938"/>
                </a:lnTo>
                <a:lnTo>
                  <a:pt x="641168" y="539066"/>
                </a:lnTo>
                <a:lnTo>
                  <a:pt x="619940" y="578120"/>
                </a:lnTo>
                <a:lnTo>
                  <a:pt x="591839" y="612165"/>
                </a:lnTo>
                <a:lnTo>
                  <a:pt x="557796" y="640269"/>
                </a:lnTo>
                <a:lnTo>
                  <a:pt x="518744" y="661498"/>
                </a:lnTo>
                <a:lnTo>
                  <a:pt x="475618" y="674921"/>
                </a:lnTo>
                <a:lnTo>
                  <a:pt x="429348" y="679602"/>
                </a:lnTo>
                <a:lnTo>
                  <a:pt x="591854" y="679602"/>
                </a:lnTo>
                <a:lnTo>
                  <a:pt x="628640" y="648966"/>
                </a:lnTo>
                <a:lnTo>
                  <a:pt x="656836" y="616102"/>
                </a:lnTo>
                <a:lnTo>
                  <a:pt x="679783" y="579156"/>
                </a:lnTo>
                <a:lnTo>
                  <a:pt x="696897" y="538713"/>
                </a:lnTo>
                <a:lnTo>
                  <a:pt x="707593" y="495355"/>
                </a:lnTo>
                <a:lnTo>
                  <a:pt x="711288" y="449668"/>
                </a:lnTo>
                <a:lnTo>
                  <a:pt x="708481" y="409728"/>
                </a:lnTo>
                <a:lnTo>
                  <a:pt x="700303" y="371525"/>
                </a:lnTo>
                <a:lnTo>
                  <a:pt x="687125" y="335418"/>
                </a:lnTo>
                <a:lnTo>
                  <a:pt x="669315" y="301764"/>
                </a:lnTo>
                <a:close/>
              </a:path>
              <a:path w="879475" h="879475">
                <a:moveTo>
                  <a:pt x="429348" y="308762"/>
                </a:moveTo>
                <a:lnTo>
                  <a:pt x="384876" y="315963"/>
                </a:lnTo>
                <a:lnTo>
                  <a:pt x="346201" y="336002"/>
                </a:lnTo>
                <a:lnTo>
                  <a:pt x="315670" y="366531"/>
                </a:lnTo>
                <a:lnTo>
                  <a:pt x="295631" y="405202"/>
                </a:lnTo>
                <a:lnTo>
                  <a:pt x="288429" y="449668"/>
                </a:lnTo>
                <a:lnTo>
                  <a:pt x="295631" y="494160"/>
                </a:lnTo>
                <a:lnTo>
                  <a:pt x="315670" y="532838"/>
                </a:lnTo>
                <a:lnTo>
                  <a:pt x="346201" y="563361"/>
                </a:lnTo>
                <a:lnTo>
                  <a:pt x="384876" y="583391"/>
                </a:lnTo>
                <a:lnTo>
                  <a:pt x="429348" y="590588"/>
                </a:lnTo>
                <a:lnTo>
                  <a:pt x="473838" y="583391"/>
                </a:lnTo>
                <a:lnTo>
                  <a:pt x="512509" y="563361"/>
                </a:lnTo>
                <a:lnTo>
                  <a:pt x="537296" y="538568"/>
                </a:lnTo>
                <a:lnTo>
                  <a:pt x="429348" y="538568"/>
                </a:lnTo>
                <a:lnTo>
                  <a:pt x="394783" y="531575"/>
                </a:lnTo>
                <a:lnTo>
                  <a:pt x="366548" y="512511"/>
                </a:lnTo>
                <a:lnTo>
                  <a:pt x="347508" y="484251"/>
                </a:lnTo>
                <a:lnTo>
                  <a:pt x="340525" y="449668"/>
                </a:lnTo>
                <a:lnTo>
                  <a:pt x="347205" y="415811"/>
                </a:lnTo>
                <a:lnTo>
                  <a:pt x="365471" y="387958"/>
                </a:lnTo>
                <a:lnTo>
                  <a:pt x="392656" y="368789"/>
                </a:lnTo>
                <a:lnTo>
                  <a:pt x="426097" y="360984"/>
                </a:lnTo>
                <a:lnTo>
                  <a:pt x="471792" y="315429"/>
                </a:lnTo>
                <a:lnTo>
                  <a:pt x="461590" y="312566"/>
                </a:lnTo>
                <a:lnTo>
                  <a:pt x="451108" y="310476"/>
                </a:lnTo>
                <a:lnTo>
                  <a:pt x="440358" y="309196"/>
                </a:lnTo>
                <a:lnTo>
                  <a:pt x="429348" y="308762"/>
                </a:lnTo>
                <a:close/>
              </a:path>
              <a:path w="879475" h="879475">
                <a:moveTo>
                  <a:pt x="563778" y="407416"/>
                </a:moveTo>
                <a:lnTo>
                  <a:pt x="518096" y="452907"/>
                </a:lnTo>
                <a:lnTo>
                  <a:pt x="510291" y="486394"/>
                </a:lnTo>
                <a:lnTo>
                  <a:pt x="491115" y="513607"/>
                </a:lnTo>
                <a:lnTo>
                  <a:pt x="463243" y="531885"/>
                </a:lnTo>
                <a:lnTo>
                  <a:pt x="429348" y="538568"/>
                </a:lnTo>
                <a:lnTo>
                  <a:pt x="537296" y="538568"/>
                </a:lnTo>
                <a:lnTo>
                  <a:pt x="543025" y="532838"/>
                </a:lnTo>
                <a:lnTo>
                  <a:pt x="563048" y="494160"/>
                </a:lnTo>
                <a:lnTo>
                  <a:pt x="570242" y="449668"/>
                </a:lnTo>
                <a:lnTo>
                  <a:pt x="569841" y="438743"/>
                </a:lnTo>
                <a:lnTo>
                  <a:pt x="568634" y="428023"/>
                </a:lnTo>
                <a:lnTo>
                  <a:pt x="566615" y="417563"/>
                </a:lnTo>
                <a:lnTo>
                  <a:pt x="563778" y="407416"/>
                </a:lnTo>
                <a:close/>
              </a:path>
              <a:path w="879475" h="879475">
                <a:moveTo>
                  <a:pt x="787095" y="0"/>
                </a:moveTo>
                <a:lnTo>
                  <a:pt x="649033" y="137985"/>
                </a:lnTo>
                <a:lnTo>
                  <a:pt x="654583" y="187655"/>
                </a:lnTo>
                <a:lnTo>
                  <a:pt x="409841" y="432384"/>
                </a:lnTo>
                <a:lnTo>
                  <a:pt x="404126" y="440997"/>
                </a:lnTo>
                <a:lnTo>
                  <a:pt x="402221" y="450799"/>
                </a:lnTo>
                <a:lnTo>
                  <a:pt x="404126" y="460591"/>
                </a:lnTo>
                <a:lnTo>
                  <a:pt x="409841" y="469176"/>
                </a:lnTo>
                <a:lnTo>
                  <a:pt x="418447" y="474891"/>
                </a:lnTo>
                <a:lnTo>
                  <a:pt x="428236" y="476796"/>
                </a:lnTo>
                <a:lnTo>
                  <a:pt x="438022" y="474891"/>
                </a:lnTo>
                <a:lnTo>
                  <a:pt x="446620" y="469176"/>
                </a:lnTo>
                <a:lnTo>
                  <a:pt x="691400" y="224447"/>
                </a:lnTo>
                <a:lnTo>
                  <a:pt x="746620" y="224447"/>
                </a:lnTo>
                <a:lnTo>
                  <a:pt x="879081" y="91998"/>
                </a:lnTo>
                <a:lnTo>
                  <a:pt x="805459" y="73634"/>
                </a:lnTo>
                <a:lnTo>
                  <a:pt x="787095" y="0"/>
                </a:lnTo>
                <a:close/>
              </a:path>
              <a:path w="879475" h="879475">
                <a:moveTo>
                  <a:pt x="567347" y="219748"/>
                </a:moveTo>
                <a:lnTo>
                  <a:pt x="429348" y="219748"/>
                </a:lnTo>
                <a:lnTo>
                  <a:pt x="458724" y="221616"/>
                </a:lnTo>
                <a:lnTo>
                  <a:pt x="486976" y="227066"/>
                </a:lnTo>
                <a:lnTo>
                  <a:pt x="513907" y="235864"/>
                </a:lnTo>
                <a:lnTo>
                  <a:pt x="539318" y="247777"/>
                </a:lnTo>
                <a:lnTo>
                  <a:pt x="567347" y="219748"/>
                </a:lnTo>
                <a:close/>
              </a:path>
              <a:path w="879475" h="879475">
                <a:moveTo>
                  <a:pt x="746620" y="224447"/>
                </a:moveTo>
                <a:lnTo>
                  <a:pt x="691400" y="224447"/>
                </a:lnTo>
                <a:lnTo>
                  <a:pt x="741095" y="229971"/>
                </a:lnTo>
                <a:lnTo>
                  <a:pt x="746620" y="224447"/>
                </a:lnTo>
                <a:close/>
              </a:path>
              <a:path w="879475" h="879475">
                <a:moveTo>
                  <a:pt x="632802" y="72364"/>
                </a:moveTo>
                <a:lnTo>
                  <a:pt x="429348" y="72364"/>
                </a:lnTo>
                <a:lnTo>
                  <a:pt x="478307" y="75514"/>
                </a:lnTo>
                <a:lnTo>
                  <a:pt x="525356" y="84702"/>
                </a:lnTo>
                <a:lnTo>
                  <a:pt x="570111" y="99539"/>
                </a:lnTo>
                <a:lnTo>
                  <a:pt x="612190" y="119634"/>
                </a:lnTo>
                <a:lnTo>
                  <a:pt x="650189" y="81635"/>
                </a:lnTo>
                <a:lnTo>
                  <a:pt x="632802" y="72364"/>
                </a:lnTo>
                <a:close/>
              </a:path>
            </a:pathLst>
          </a:custGeom>
          <a:solidFill>
            <a:srgbClr val="1B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uadroTexto 6"/>
          <p:cNvSpPr txBox="1"/>
          <p:nvPr/>
        </p:nvSpPr>
        <p:spPr>
          <a:xfrm>
            <a:off x="1676400" y="617519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2895DA"/>
                </a:solidFill>
                <a:latin typeface="Gotham Book"/>
                <a:cs typeface="Gotham Book"/>
              </a:rPr>
              <a:t>MERCADO OBJETIVO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1295400" y="3778493"/>
            <a:ext cx="7371080" cy="330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Define tu mercado - ¿A quién le va interesar tu producto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o servicio?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2895DA"/>
              </a:solidFill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Cuantifica tu mercado - ¿Cuántos clientes potenciales existen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y cuánto gastan?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2895DA"/>
              </a:solidFill>
              <a:latin typeface="Gotham Light"/>
              <a:cs typeface="Gotham Light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2895DA"/>
                </a:solidFill>
                <a:latin typeface="Gotham Light"/>
                <a:cs typeface="Gotham Light"/>
              </a:rPr>
              <a:t>•</a:t>
            </a:r>
            <a:r>
              <a:rPr lang="es-ES_tradnl" dirty="0">
                <a:latin typeface="Gotham Light"/>
                <a:cs typeface="Gotham Light"/>
              </a:rPr>
              <a:t> Destaca tendencias relevantes (Por ej. Crecimiento de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Gotham Light"/>
                <a:cs typeface="Gotham Light"/>
              </a:rPr>
              <a:t>tu segmento de mercado)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538</Words>
  <Application>Microsoft Office PowerPoint</Application>
  <PresentationFormat>Personalizado</PresentationFormat>
  <Paragraphs>92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Calibri</vt:lpstr>
      <vt:lpstr>Gotham Book</vt:lpstr>
      <vt:lpstr>Gotham Light</vt:lpstr>
      <vt:lpstr>Tahoma</vt:lpstr>
      <vt:lpstr>Verdana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presentar_proyecto_horizontalcs5</dc:title>
  <dc:creator>jhoedmon</dc:creator>
  <cp:lastModifiedBy>jhoedmon</cp:lastModifiedBy>
  <cp:revision>23</cp:revision>
  <dcterms:created xsi:type="dcterms:W3CDTF">2015-07-01T23:20:51Z</dcterms:created>
  <dcterms:modified xsi:type="dcterms:W3CDTF">2018-07-19T20:46:56Z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2015-06-26T00:00:00Z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2015-07-01T00:00:00Z</vt:filetime>
  </property>
</Properties>
</file>