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0" r:id="rId2"/>
    <p:sldId id="442" r:id="rId3"/>
    <p:sldId id="446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448" r:id="rId13"/>
    <p:sldId id="447" r:id="rId14"/>
    <p:sldId id="449" r:id="rId15"/>
    <p:sldId id="450" r:id="rId16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ECE26-89DA-3623-41F0-91919BC8D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535F7A-6012-A047-332C-06E19A226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BE2912-E0D1-3158-EEF3-EC1EF715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E674-F42F-4AE4-85E6-D08E693710C4}" type="datetimeFigureOut">
              <a:rPr lang="es-GT" smtClean="0"/>
              <a:t>24/04/2023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7BC100-F3C7-51F6-4F62-9691E2B9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B52893-DDA4-B08B-365C-47103A63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A320-23AC-496F-A174-76FBCBA0C4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1463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A1189-C74E-6527-E5CB-4D340C5D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1C8221-EBDA-A48F-4175-CF0C6EFFC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D369DB-6A78-0F4F-66DF-B859E0F2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E674-F42F-4AE4-85E6-D08E693710C4}" type="datetimeFigureOut">
              <a:rPr lang="es-GT" smtClean="0"/>
              <a:t>24/04/2023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3BE4B-716D-FC50-E632-BA2D22CB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E70B94-000E-5618-2D4E-7A77E92F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A320-23AC-496F-A174-76FBCBA0C4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920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9E32B9-3CA8-AB41-5D18-DD3652F0B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B5A6AC-4055-1168-EEB3-C0D121AA6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4FDE5C-C4A8-EA6B-B52A-8040B592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E674-F42F-4AE4-85E6-D08E693710C4}" type="datetimeFigureOut">
              <a:rPr lang="es-GT" smtClean="0"/>
              <a:t>24/04/2023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7FFEF1-CD6B-A338-B36D-40D75B9A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8A0E81-BC85-4375-14BD-84ED0D4D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A320-23AC-496F-A174-76FBCBA0C4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7466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0EAB8-DD89-2335-FEE3-5A004BA6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E9664-AF45-DF93-6615-0B9D8D918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17254F-FA56-03CA-1963-09ACC51D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E674-F42F-4AE4-85E6-D08E693710C4}" type="datetimeFigureOut">
              <a:rPr lang="es-GT" smtClean="0"/>
              <a:t>24/04/2023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ACD7E8-03AA-B289-2123-E50F3B70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513D4E-EE84-7F49-2B18-A5AD1F89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A320-23AC-496F-A174-76FBCBA0C4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691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A0128-8861-AD6B-2D3A-98A1BFB7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C26A02-41CA-DAB6-871E-9A14FEFE7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DDC133-C619-9CD9-CCFF-B034136C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E674-F42F-4AE4-85E6-D08E693710C4}" type="datetimeFigureOut">
              <a:rPr lang="es-GT" smtClean="0"/>
              <a:t>24/04/2023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A7D08D-DA9F-135B-E611-2AC9F69B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F3E787-FE19-9D48-199D-DB509615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A320-23AC-496F-A174-76FBCBA0C4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1019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41F5-8F5B-5C41-4CA8-F5C7A92D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56AFF4-31B1-0979-1612-00CEDAF6D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CFA52-580F-8710-5DF2-AA5426BC5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D32654-EBD9-0530-6F7B-36AD9E4E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E674-F42F-4AE4-85E6-D08E693710C4}" type="datetimeFigureOut">
              <a:rPr lang="es-GT" smtClean="0"/>
              <a:t>24/04/2023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9960F5-D1D0-2FA1-1FBD-AF1F4877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D02684-4263-E1FE-4C5B-FD1E2131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A320-23AC-496F-A174-76FBCBA0C4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375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909F3-BA56-0D8C-FB07-227877E6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65335D-05CE-FCFA-FAC3-F88374D5E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9ECAA2-A2E9-AC13-DB1C-0F8567CDA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27ACE5-4765-9D56-63E4-9DAF9451A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FD6355-F4CD-030F-1813-C34E5F91F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434024-1394-52E4-0B7F-7F71FA52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E674-F42F-4AE4-85E6-D08E693710C4}" type="datetimeFigureOut">
              <a:rPr lang="es-GT" smtClean="0"/>
              <a:t>24/04/2023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FAFED26-CEB9-9D3E-92A2-3E89AE6A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38AA70-6386-67D7-DE20-FCFB9587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A320-23AC-496F-A174-76FBCBA0C4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205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5863E-441D-6043-B60A-FECDA4B3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B838D1-52B7-FA6C-78E5-11EAE72C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E674-F42F-4AE4-85E6-D08E693710C4}" type="datetimeFigureOut">
              <a:rPr lang="es-GT" smtClean="0"/>
              <a:t>24/04/2023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CFB300-71FF-1DDF-D5CC-48EACDF3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D3D1C0-7A5E-9E52-0374-46B34DD8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A320-23AC-496F-A174-76FBCBA0C4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5204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41A22D-92BB-94E0-25E5-BBAE107A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E674-F42F-4AE4-85E6-D08E693710C4}" type="datetimeFigureOut">
              <a:rPr lang="es-GT" smtClean="0"/>
              <a:t>24/04/2023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7BEC29-FCC1-95B3-2FEB-149FFAF7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00D53E-06AF-688E-C47D-74462F59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A320-23AC-496F-A174-76FBCBA0C4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3672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FE675-24A6-C00A-8B67-8F749DBF0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1313FD-1ADC-E794-E858-B770E1C2E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6E69B2-0B85-FC69-A127-5CA3F87CE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285690-2E13-BC2E-5073-E9F74171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E674-F42F-4AE4-85E6-D08E693710C4}" type="datetimeFigureOut">
              <a:rPr lang="es-GT" smtClean="0"/>
              <a:t>24/04/2023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0FC080-7F47-3DEC-D14F-E741F709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B00382-AC1E-6D39-6227-D30CAD78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A320-23AC-496F-A174-76FBCBA0C4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3566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704C1-FE39-C0CF-122C-2A31517F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3C64FE-0961-A321-3281-BBE6F649E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D2B3D2-C358-FDEE-9E30-437AF4005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88E6A1-7C2D-0A57-65A2-FC5E1E1A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E674-F42F-4AE4-85E6-D08E693710C4}" type="datetimeFigureOut">
              <a:rPr lang="es-GT" smtClean="0"/>
              <a:t>24/04/2023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5E9B73-8190-219E-74EC-5E808BF9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21AC89-81BA-C813-D18A-90DB7191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A320-23AC-496F-A174-76FBCBA0C4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2389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A4CDE4-4F0A-178F-2A08-50B7126C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6AD18F-5D84-5CE0-483C-A9B56B0E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F87D8A-24DD-C6D6-A090-90252424D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EE674-F42F-4AE4-85E6-D08E693710C4}" type="datetimeFigureOut">
              <a:rPr lang="es-GT" smtClean="0"/>
              <a:t>24/04/2023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188F73-086D-11CD-D1B5-CA96D7DB1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18FF85-3F6C-53E5-3462-34A36EA9D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7A320-23AC-496F-A174-76FBCBA0C4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6140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hosted.org/pyserial/" TargetMode="External"/><Relationship Id="rId2" Type="http://schemas.openxmlformats.org/officeDocument/2006/relationships/hyperlink" Target="https://pyserial.readthedocs.io/en/latest/pyseria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9B1E5C-A563-8577-8744-171DEB107E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Comunicación Serial con Python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83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2A444C1-3F22-0503-A018-93C12EE56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8528" r="6020" b="-109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C24A65-84EC-0163-1960-BF02EE08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5907725"/>
            <a:ext cx="10515600" cy="794064"/>
          </a:xfrm>
          <a:solidFill>
            <a:srgbClr val="000000">
              <a:alpha val="70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Ejemplo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conexión</a:t>
            </a:r>
            <a:r>
              <a:rPr lang="en-US" dirty="0">
                <a:solidFill>
                  <a:srgbClr val="FFFFFF"/>
                </a:solidFill>
              </a:rPr>
              <a:t> con Arduino</a:t>
            </a:r>
          </a:p>
        </p:txBody>
      </p:sp>
    </p:spTree>
    <p:extLst>
      <p:ext uri="{BB962C8B-B14F-4D97-AF65-F5344CB8AC3E}">
        <p14:creationId xmlns:p14="http://schemas.microsoft.com/office/powerpoint/2010/main" val="1255098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C24A65-84EC-0163-1960-BF02EE08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/>
              <a:t>Ejemplo de conexión con Arduino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8C5C2EF-03C4-F9EB-FA94-A1309BF07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2881" b="2"/>
          <a:stretch/>
        </p:blipFill>
        <p:spPr>
          <a:xfrm>
            <a:off x="320040" y="2779331"/>
            <a:ext cx="5614416" cy="33323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E9525B0-951D-D57A-02B9-830CBE0EA3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-1" r="596" b="-3"/>
          <a:stretch/>
        </p:blipFill>
        <p:spPr>
          <a:xfrm>
            <a:off x="6254496" y="2828643"/>
            <a:ext cx="5614416" cy="323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3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80AE96-8E0A-0C55-D0FA-CBC22DCCE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385" y="1999615"/>
            <a:ext cx="10930597" cy="2764028"/>
          </a:xfrm>
        </p:spPr>
        <p:txBody>
          <a:bodyPr anchor="ctr">
            <a:normAutofit/>
          </a:bodyPr>
          <a:lstStyle/>
          <a:p>
            <a:r>
              <a:rPr lang="es-GT" sz="7200" dirty="0"/>
              <a:t>¿Cómo utilizar Qt </a:t>
            </a:r>
            <a:r>
              <a:rPr lang="es-GT" sz="7200" dirty="0" err="1"/>
              <a:t>Designer</a:t>
            </a:r>
            <a:r>
              <a:rPr lang="es-GT" sz="7200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247F42-157B-5672-20FF-DC0C517E3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es-GT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89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0056F-F0BB-14C9-1C51-412A3DA5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Pasos a seguir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23B8E8-7AEE-CC7B-723C-0815B6448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GT" dirty="0">
                <a:latin typeface="Consolas" panose="020B0609020204030204" pitchFamily="49" charset="0"/>
              </a:rPr>
              <a:t>Asegurarse de tener instalado pyqt5 </a:t>
            </a:r>
            <a:r>
              <a:rPr lang="es-GT" dirty="0" err="1">
                <a:latin typeface="Consolas" panose="020B0609020204030204" pitchFamily="49" charset="0"/>
              </a:rPr>
              <a:t>designer</a:t>
            </a:r>
            <a:endParaRPr lang="es-GT" dirty="0">
              <a:latin typeface="Consolas" panose="020B0609020204030204" pitchFamily="49" charset="0"/>
            </a:endParaRPr>
          </a:p>
          <a:p>
            <a:pPr lvl="1" algn="just"/>
            <a:r>
              <a:rPr lang="es-GT" altLang="es-GT" b="1" i="1" dirty="0" err="1">
                <a:latin typeface="Consolas" panose="020B0609020204030204" pitchFamily="49" charset="0"/>
              </a:rPr>
              <a:t>pip</a:t>
            </a:r>
            <a:r>
              <a:rPr lang="es-GT" altLang="es-GT" b="1" i="1" dirty="0">
                <a:latin typeface="Consolas" panose="020B0609020204030204" pitchFamily="49" charset="0"/>
              </a:rPr>
              <a:t> </a:t>
            </a:r>
            <a:r>
              <a:rPr lang="es-GT" altLang="es-GT" b="1" i="1" dirty="0" err="1">
                <a:latin typeface="Consolas" panose="020B0609020204030204" pitchFamily="49" charset="0"/>
              </a:rPr>
              <a:t>install</a:t>
            </a:r>
            <a:r>
              <a:rPr lang="es-GT" altLang="es-GT" b="1" i="1" dirty="0">
                <a:latin typeface="Consolas" panose="020B0609020204030204" pitchFamily="49" charset="0"/>
              </a:rPr>
              <a:t> pyqt5-tools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GT" altLang="es-GT" dirty="0">
                <a:latin typeface="Consolas" panose="020B0609020204030204" pitchFamily="49" charset="0"/>
              </a:rPr>
              <a:t>Buscar la carpeta de instalación de Python en nuestra computadora y donde se instalan las librerías.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GT" altLang="es-GT" dirty="0">
                <a:latin typeface="Consolas" panose="020B0609020204030204" pitchFamily="49" charset="0"/>
              </a:rPr>
              <a:t>Buscar la carpeta </a:t>
            </a:r>
            <a:r>
              <a:rPr lang="es-GT" altLang="es-GT" i="1" dirty="0" err="1">
                <a:latin typeface="Consolas" panose="020B0609020204030204" pitchFamily="49" charset="0"/>
              </a:rPr>
              <a:t>lib</a:t>
            </a:r>
            <a:endParaRPr lang="es-GT" altLang="es-GT" i="1" dirty="0">
              <a:latin typeface="Consolas" panose="020B0609020204030204" pitchFamily="49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GT" altLang="es-GT" dirty="0">
                <a:latin typeface="Consolas" panose="020B0609020204030204" pitchFamily="49" charset="0"/>
              </a:rPr>
              <a:t>Buscar la carpeta </a:t>
            </a:r>
            <a:r>
              <a:rPr lang="es-GT" altLang="es-GT" i="1" dirty="0">
                <a:latin typeface="Consolas" panose="020B0609020204030204" pitchFamily="49" charset="0"/>
              </a:rPr>
              <a:t>site-</a:t>
            </a:r>
            <a:r>
              <a:rPr lang="es-GT" altLang="es-GT" i="1" dirty="0" err="1">
                <a:latin typeface="Consolas" panose="020B0609020204030204" pitchFamily="49" charset="0"/>
              </a:rPr>
              <a:t>packages</a:t>
            </a:r>
            <a:endParaRPr lang="es-GT" altLang="es-GT" dirty="0">
              <a:latin typeface="Consolas" panose="020B0609020204030204" pitchFamily="49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GT" altLang="es-GT" dirty="0">
                <a:latin typeface="Consolas" panose="020B0609020204030204" pitchFamily="49" charset="0"/>
              </a:rPr>
              <a:t>Buscar la carpeta </a:t>
            </a:r>
            <a:r>
              <a:rPr lang="es-GT" altLang="es-GT" i="1" dirty="0">
                <a:latin typeface="Consolas" panose="020B0609020204030204" pitchFamily="49" charset="0"/>
              </a:rPr>
              <a:t>pyqt5_tools o qt5_applications</a:t>
            </a:r>
          </a:p>
          <a:p>
            <a:pPr lvl="1" algn="just"/>
            <a:r>
              <a:rPr lang="es-GT" altLang="es-GT" dirty="0">
                <a:latin typeface="Consolas" panose="020B0609020204030204" pitchFamily="49" charset="0"/>
              </a:rPr>
              <a:t>En estas carpetas deberá buscar el ejecutable “</a:t>
            </a:r>
            <a:r>
              <a:rPr lang="es-GT" altLang="es-GT" i="1" dirty="0" err="1">
                <a:latin typeface="Consolas" panose="020B0609020204030204" pitchFamily="49" charset="0"/>
              </a:rPr>
              <a:t>designer</a:t>
            </a:r>
            <a:r>
              <a:rPr lang="es-GT" altLang="es-GT" i="1" dirty="0">
                <a:latin typeface="Consolas" panose="020B0609020204030204" pitchFamily="49" charset="0"/>
              </a:rPr>
              <a:t>”</a:t>
            </a:r>
            <a:r>
              <a:rPr lang="es-GT" altLang="es-GT" dirty="0">
                <a:latin typeface="Consolas" panose="020B0609020204030204" pitchFamily="49" charset="0"/>
              </a:rPr>
              <a:t> el al cual debemos agregarle un acceso directo para facilidad de uso.</a:t>
            </a:r>
          </a:p>
        </p:txBody>
      </p:sp>
    </p:spTree>
    <p:extLst>
      <p:ext uri="{BB962C8B-B14F-4D97-AF65-F5344CB8AC3E}">
        <p14:creationId xmlns:p14="http://schemas.microsoft.com/office/powerpoint/2010/main" val="240549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B9CE10B-7217-4727-A3A7-5DF664DEB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F81195-CCA4-E019-7B21-10016D79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Pasos  a seguir: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DB18600-9C8B-9BBD-F953-886721ED8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" r="-6" b="6006"/>
          <a:stretch/>
        </p:blipFill>
        <p:spPr>
          <a:xfrm>
            <a:off x="3821084" y="972235"/>
            <a:ext cx="3383280" cy="504773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21BA738-95C0-A3AA-39D6-A82ACE0A32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951" b="-3"/>
          <a:stretch/>
        </p:blipFill>
        <p:spPr>
          <a:xfrm>
            <a:off x="7812357" y="972235"/>
            <a:ext cx="3383280" cy="504773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5645557-0069-1F40-668D-7E8085DFDABB}"/>
              </a:ext>
            </a:extLst>
          </p:cNvPr>
          <p:cNvSpPr txBox="1"/>
          <p:nvPr/>
        </p:nvSpPr>
        <p:spPr>
          <a:xfrm>
            <a:off x="8642153" y="1702191"/>
            <a:ext cx="154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>
                <a:solidFill>
                  <a:srgbClr val="FF0000"/>
                </a:solidFill>
              </a:rPr>
              <a:t>Crear un acceso directo</a:t>
            </a:r>
          </a:p>
        </p:txBody>
      </p:sp>
    </p:spTree>
    <p:extLst>
      <p:ext uri="{BB962C8B-B14F-4D97-AF65-F5344CB8AC3E}">
        <p14:creationId xmlns:p14="http://schemas.microsoft.com/office/powerpoint/2010/main" val="1397217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65945AA-5FD7-CBB2-F5F3-944F8FB23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B236D-33DB-7414-6352-E2C967DA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Qt Designer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ejecución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07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GT" sz="5000"/>
              <a:t>Comunicación Serial utilizando Python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dirty="0"/>
              <a:t>Para usar la comunicación serial con Python es necesario instalar la librería </a:t>
            </a:r>
            <a:r>
              <a:rPr lang="es-GT" dirty="0" err="1"/>
              <a:t>PySerial</a:t>
            </a:r>
            <a:r>
              <a:rPr lang="es-GT" dirty="0"/>
              <a:t>. Abrimos una terminal, ejecutamos el siguiente comando para instalarlo.</a:t>
            </a:r>
          </a:p>
          <a:p>
            <a:endParaRPr lang="es-GT" dirty="0"/>
          </a:p>
          <a:p>
            <a:endParaRPr lang="es-GT" dirty="0"/>
          </a:p>
          <a:p>
            <a:endParaRPr lang="es-GT" dirty="0"/>
          </a:p>
          <a:p>
            <a:endParaRPr lang="es-GT" dirty="0"/>
          </a:p>
          <a:p>
            <a:pPr marL="0" indent="0">
              <a:buNone/>
            </a:pPr>
            <a:endParaRPr lang="es-GT" dirty="0"/>
          </a:p>
        </p:txBody>
      </p:sp>
      <p:sp>
        <p:nvSpPr>
          <p:cNvPr id="8" name="Rectángulo 7"/>
          <p:cNvSpPr/>
          <p:nvPr/>
        </p:nvSpPr>
        <p:spPr>
          <a:xfrm>
            <a:off x="3455662" y="5517233"/>
            <a:ext cx="5326394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GT" dirty="0">
                <a:hlinkClick r:id="rId2"/>
              </a:rPr>
              <a:t>https://pyserial.readthedocs.io/en/latest/pyserial.html</a:t>
            </a:r>
            <a:endParaRPr lang="es-GT">
              <a:hlinkClick r:id="rId3"/>
            </a:endParaRPr>
          </a:p>
          <a:p>
            <a:pPr algn="ctr">
              <a:spcAft>
                <a:spcPts val="600"/>
              </a:spcAft>
            </a:pPr>
            <a:r>
              <a:rPr lang="es-GT" dirty="0">
                <a:hlinkClick r:id=""/>
              </a:rPr>
              <a:t>https://pythonhosted.org/pyserial/</a:t>
            </a:r>
            <a:endParaRPr lang="es-GT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455662" y="3002936"/>
            <a:ext cx="567260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GT" altLang="es-GT" sz="2800" b="1" i="1" dirty="0" err="1">
                <a:latin typeface="Consolas" panose="020B0609020204030204" pitchFamily="49" charset="0"/>
              </a:rPr>
              <a:t>python</a:t>
            </a:r>
            <a:r>
              <a:rPr lang="es-GT" altLang="es-GT" sz="1600" b="1" i="1" dirty="0">
                <a:latin typeface="Consolas" panose="020B0609020204030204" pitchFamily="49" charset="0"/>
              </a:rPr>
              <a:t> </a:t>
            </a:r>
            <a:r>
              <a:rPr lang="es-GT" altLang="es-GT" sz="4000" b="1" i="1" dirty="0">
                <a:latin typeface="Consolas" panose="020B0609020204030204" pitchFamily="49" charset="0"/>
              </a:rPr>
              <a:t>-</a:t>
            </a:r>
            <a:r>
              <a:rPr lang="es-GT" altLang="es-GT" sz="2800" b="1" i="1" dirty="0">
                <a:latin typeface="Consolas" panose="020B0609020204030204" pitchFamily="49" charset="0"/>
              </a:rPr>
              <a:t>m</a:t>
            </a:r>
            <a:r>
              <a:rPr lang="es-GT" altLang="es-GT" sz="1600" b="1" i="1" dirty="0">
                <a:latin typeface="Consolas" panose="020B0609020204030204" pitchFamily="49" charset="0"/>
              </a:rPr>
              <a:t> </a:t>
            </a:r>
            <a:r>
              <a:rPr lang="es-GT" altLang="es-GT" sz="2800" b="1" i="1" dirty="0" err="1">
                <a:latin typeface="Consolas" panose="020B0609020204030204" pitchFamily="49" charset="0"/>
              </a:rPr>
              <a:t>pip</a:t>
            </a:r>
            <a:r>
              <a:rPr lang="es-GT" altLang="es-GT" sz="1600" b="1" i="1" dirty="0">
                <a:latin typeface="Consolas" panose="020B0609020204030204" pitchFamily="49" charset="0"/>
              </a:rPr>
              <a:t> </a:t>
            </a:r>
            <a:r>
              <a:rPr lang="es-GT" altLang="es-GT" sz="2800" b="1" i="1" dirty="0" err="1">
                <a:latin typeface="Consolas" panose="020B0609020204030204" pitchFamily="49" charset="0"/>
              </a:rPr>
              <a:t>install</a:t>
            </a:r>
            <a:r>
              <a:rPr lang="es-GT" altLang="es-GT" sz="1600" b="1" i="1" dirty="0">
                <a:latin typeface="Consolas" panose="020B0609020204030204" pitchFamily="49" charset="0"/>
              </a:rPr>
              <a:t> </a:t>
            </a:r>
            <a:r>
              <a:rPr lang="es-GT" altLang="es-GT" sz="2800" b="1" i="1" dirty="0" err="1">
                <a:latin typeface="Consolas" panose="020B0609020204030204" pitchFamily="49" charset="0"/>
              </a:rPr>
              <a:t>pyserial</a:t>
            </a:r>
            <a:r>
              <a:rPr lang="es-GT" altLang="es-GT" sz="1100" b="1" i="1" dirty="0">
                <a:latin typeface="Consolas" panose="020B0609020204030204" pitchFamily="49" charset="0"/>
              </a:rPr>
              <a:t> </a:t>
            </a:r>
            <a:endParaRPr lang="es-GT" altLang="es-GT" sz="2800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4A870-5578-203B-B385-D79E9D5F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75" y="548891"/>
            <a:ext cx="6986015" cy="1688466"/>
          </a:xfrm>
        </p:spPr>
        <p:txBody>
          <a:bodyPr anchor="b">
            <a:normAutofit/>
          </a:bodyPr>
          <a:lstStyle/>
          <a:p>
            <a:r>
              <a:rPr lang="es-ES_tradnl" sz="5400" dirty="0"/>
              <a:t>Ejemplos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F7F7C-1390-CA7B-CA82-FAE0B2ECA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" t="-1" r="2512" b="2"/>
          <a:stretch/>
        </p:blipFill>
        <p:spPr>
          <a:xfrm>
            <a:off x="2615537" y="5429618"/>
            <a:ext cx="7431092" cy="1248088"/>
          </a:xfrm>
          <a:prstGeom prst="rect">
            <a:avLst/>
          </a:prstGeom>
        </p:spPr>
      </p:pic>
      <p:sp>
        <p:nvSpPr>
          <p:cNvPr id="28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3B0CE1-D3B2-6080-5061-EBA60253F2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39" t="-4188" r="-986" b="6824"/>
          <a:stretch/>
        </p:blipFill>
        <p:spPr>
          <a:xfrm>
            <a:off x="2410299" y="3772044"/>
            <a:ext cx="7841567" cy="1551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E4DB2C-0FF3-6CEA-98EC-E6EC4A75AF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350" t="-1" r="-900" b="2"/>
          <a:stretch/>
        </p:blipFill>
        <p:spPr>
          <a:xfrm>
            <a:off x="2368277" y="2443375"/>
            <a:ext cx="7933408" cy="131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7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áficos y diagramas digitales para empresas">
            <a:extLst>
              <a:ext uri="{FF2B5EF4-FFF2-40B4-BE49-F238E27FC236}">
                <a16:creationId xmlns:a16="http://schemas.microsoft.com/office/drawing/2014/main" id="{3923F20F-99D1-5571-8C57-DC06FB967C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3563" r="1549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233824-F30A-6A19-7B06-F22593B6A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GT" dirty="0">
                <a:solidFill>
                  <a:srgbClr val="FFFFFF"/>
                </a:solidFill>
              </a:rPr>
              <a:t>Interfaz Gráfica con Python y Qt5 </a:t>
            </a:r>
            <a:r>
              <a:rPr lang="es-GT" dirty="0" err="1">
                <a:solidFill>
                  <a:srgbClr val="FFFFFF"/>
                </a:solidFill>
              </a:rPr>
              <a:t>Designer</a:t>
            </a:r>
            <a:endParaRPr lang="es-GT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B05419-0EBD-02B1-250A-475CD7D1E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s-G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062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9C5665-8997-6363-BAA9-7C137809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Instalación de Qt5 Designer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68ABD17D-085B-86A1-1978-F2FC72294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807964"/>
            <a:ext cx="5614416" cy="29194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1C3B70C-BC03-3DCF-9AC8-DABB6A160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54496" y="892180"/>
            <a:ext cx="5614416" cy="2751064"/>
          </a:xfrm>
          <a:prstGeom prst="rect">
            <a:avLst/>
          </a:prstGeom>
        </p:spPr>
      </p:pic>
      <p:sp>
        <p:nvSpPr>
          <p:cNvPr id="2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1B12D4-716B-59BB-C537-000AB867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Ejemplo de implementación de una ventana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00C970A-6153-109B-E394-324E12D12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344" y="320040"/>
            <a:ext cx="4045807" cy="38953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F49C5C-31F3-7572-6EEE-C2B39D1A8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541279"/>
            <a:ext cx="5614416" cy="3452865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1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F088713-D5D3-AF12-A170-E60EA7DF1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1" b="18538"/>
          <a:stretch/>
        </p:blipFill>
        <p:spPr>
          <a:xfrm>
            <a:off x="20" y="-133350"/>
            <a:ext cx="12191980" cy="69913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64F551-0EB6-8103-B24D-0F231F8F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0" y="5850575"/>
            <a:ext cx="7543800" cy="794064"/>
          </a:xfrm>
          <a:solidFill>
            <a:srgbClr val="000000">
              <a:alpha val="70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Ejemplo</a:t>
            </a:r>
            <a:r>
              <a:rPr lang="en-US" dirty="0">
                <a:solidFill>
                  <a:srgbClr val="FFFFFF"/>
                </a:solidFill>
              </a:rPr>
              <a:t> con </a:t>
            </a:r>
            <a:r>
              <a:rPr lang="en-US" dirty="0" err="1">
                <a:solidFill>
                  <a:srgbClr val="FFFFFF"/>
                </a:solidFill>
              </a:rPr>
              <a:t>etiquetas</a:t>
            </a:r>
            <a:r>
              <a:rPr lang="en-US" dirty="0">
                <a:solidFill>
                  <a:srgbClr val="FFFFFF"/>
                </a:solidFill>
              </a:rPr>
              <a:t> y </a:t>
            </a:r>
            <a:r>
              <a:rPr lang="en-US" dirty="0" err="1">
                <a:solidFill>
                  <a:srgbClr val="FFFFFF"/>
                </a:solidFill>
              </a:rPr>
              <a:t>botones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0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4B54D8-BD05-805A-0156-2E5F7D287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dirty="0" err="1"/>
              <a:t>Ejemplo</a:t>
            </a:r>
            <a:r>
              <a:rPr lang="en-US" sz="4600" dirty="0"/>
              <a:t> de </a:t>
            </a:r>
            <a:r>
              <a:rPr lang="en-US" sz="4600" dirty="0" err="1"/>
              <a:t>etiquetas</a:t>
            </a:r>
            <a:r>
              <a:rPr lang="en-US" sz="4600" dirty="0"/>
              <a:t> y </a:t>
            </a:r>
            <a:r>
              <a:rPr lang="en-US" sz="4600" dirty="0" err="1"/>
              <a:t>botones</a:t>
            </a:r>
            <a:r>
              <a:rPr lang="en-US" sz="4600" dirty="0"/>
              <a:t> con </a:t>
            </a:r>
            <a:r>
              <a:rPr lang="en-US" sz="4600" dirty="0" err="1"/>
              <a:t>ChatGPT</a:t>
            </a:r>
            <a:endParaRPr lang="en-US" sz="46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F8E1042-F1B6-6152-F89C-9E403E173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90" r="-2" b="-2"/>
          <a:stretch/>
        </p:blipFill>
        <p:spPr>
          <a:xfrm>
            <a:off x="409412" y="320040"/>
            <a:ext cx="5435671" cy="38953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6BDD59-9D34-07F4-4FC3-699106E368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90" r="-2" b="-2"/>
          <a:stretch/>
        </p:blipFill>
        <p:spPr>
          <a:xfrm>
            <a:off x="6254496" y="385850"/>
            <a:ext cx="5614416" cy="3763723"/>
          </a:xfrm>
          <a:prstGeom prst="rect">
            <a:avLst/>
          </a:prstGeom>
        </p:spPr>
      </p:pic>
      <p:sp>
        <p:nvSpPr>
          <p:cNvPr id="1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0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C24A65-84EC-0163-1960-BF02EE08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/>
              <a:t>Ejemplo de conexión con el puerto serial</a:t>
            </a:r>
          </a:p>
        </p:txBody>
      </p:sp>
      <p:pic>
        <p:nvPicPr>
          <p:cNvPr id="11" name="Marcador de contenido 10" descr="Texto&#10;&#10;Descripción generada automáticamente">
            <a:extLst>
              <a:ext uri="{FF2B5EF4-FFF2-40B4-BE49-F238E27FC236}">
                <a16:creationId xmlns:a16="http://schemas.microsoft.com/office/drawing/2014/main" id="{8468E417-F131-8B6D-20E4-B35F44F8D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474" y="320040"/>
            <a:ext cx="3543547" cy="3895344"/>
          </a:xfrm>
          <a:prstGeom prst="rect">
            <a:avLst/>
          </a:prstGeom>
        </p:spPr>
      </p:pic>
      <p:pic>
        <p:nvPicPr>
          <p:cNvPr id="13" name="Imagen 12" descr="Texto&#10;&#10;Descripción generada automáticamente">
            <a:extLst>
              <a:ext uri="{FF2B5EF4-FFF2-40B4-BE49-F238E27FC236}">
                <a16:creationId xmlns:a16="http://schemas.microsoft.com/office/drawing/2014/main" id="{06F9D4DC-8E63-FDA3-B157-D889E2E55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060" y="320040"/>
            <a:ext cx="4503288" cy="3895344"/>
          </a:xfrm>
          <a:prstGeom prst="rect">
            <a:avLst/>
          </a:prstGeom>
        </p:spPr>
      </p:pic>
      <p:sp>
        <p:nvSpPr>
          <p:cNvPr id="2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510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1736</TotalTime>
  <Words>197</Words>
  <Application>Microsoft Office PowerPoint</Application>
  <PresentationFormat>Panorámica</PresentationFormat>
  <Paragraphs>30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Tema de Office</vt:lpstr>
      <vt:lpstr>Comunicación Serial con Python</vt:lpstr>
      <vt:lpstr>Comunicación Serial utilizando Python</vt:lpstr>
      <vt:lpstr>Ejemplos</vt:lpstr>
      <vt:lpstr>Interfaz Gráfica con Python y Qt5 Designer</vt:lpstr>
      <vt:lpstr>Instalación de Qt5 Designer</vt:lpstr>
      <vt:lpstr>Ejemplo de implementación de una ventana</vt:lpstr>
      <vt:lpstr>Ejemplo con etiquetas y botones</vt:lpstr>
      <vt:lpstr>Ejemplo de etiquetas y botones con ChatGPT</vt:lpstr>
      <vt:lpstr>Ejemplo de conexión con el puerto serial</vt:lpstr>
      <vt:lpstr>Ejemplo de conexión con Arduino</vt:lpstr>
      <vt:lpstr>Ejemplo de conexión con Arduino</vt:lpstr>
      <vt:lpstr>¿Cómo utilizar Qt Designer?</vt:lpstr>
      <vt:lpstr>Pasos a seguir</vt:lpstr>
      <vt:lpstr>Pasos  a seguir:</vt:lpstr>
      <vt:lpstr>Qt Designer en ejecución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Interfaz Gráfica con Python y Qt5 Designer</dc:title>
  <dc:creator>MELENDEZ OVANDO, YOSEMITE NOE</dc:creator>
  <cp:lastModifiedBy>MELENDEZ OVANDO, YOSEMITE NOE</cp:lastModifiedBy>
  <cp:revision>6</cp:revision>
  <dcterms:created xsi:type="dcterms:W3CDTF">2023-04-25T02:11:43Z</dcterms:created>
  <dcterms:modified xsi:type="dcterms:W3CDTF">2023-04-26T07:07:46Z</dcterms:modified>
</cp:coreProperties>
</file>